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9"/>
  </p:notesMasterIdLst>
  <p:sldIdLst>
    <p:sldId id="525" r:id="rId2"/>
    <p:sldId id="500" r:id="rId3"/>
    <p:sldId id="538" r:id="rId4"/>
    <p:sldId id="539" r:id="rId5"/>
    <p:sldId id="540" r:id="rId6"/>
    <p:sldId id="541" r:id="rId7"/>
    <p:sldId id="542" r:id="rId8"/>
  </p:sldIdLst>
  <p:sldSz cx="9144000" cy="6858000" type="letter"/>
  <p:notesSz cx="6858000" cy="9144000"/>
  <p:defaultTextStyle>
    <a:defPPr>
      <a:defRPr lang="en-US"/>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SimSun"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SimSun"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SimSun"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SimSun"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SimSun"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SimSun"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SimSun"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SimSun"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SimSun"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12" autoAdjust="0"/>
    <p:restoredTop sz="94660"/>
  </p:normalViewPr>
  <p:slideViewPr>
    <p:cSldViewPr snapToGrid="0" showGuides="1">
      <p:cViewPr>
        <p:scale>
          <a:sx n="75" d="100"/>
          <a:sy n="75" d="100"/>
        </p:scale>
        <p:origin x="-354" y="-78"/>
      </p:cViewPr>
      <p:guideLst>
        <p:guide orient="horz" pos="2176"/>
        <p:guide pos="2870"/>
      </p:guideLst>
    </p:cSldViewPr>
  </p:slideViewPr>
  <p:notesTextViewPr>
    <p:cViewPr>
      <p:scale>
        <a:sx n="1" d="1"/>
        <a:sy n="1" d="1"/>
      </p:scale>
      <p:origin x="0" y="0"/>
    </p:cViewPr>
  </p:notesTextViewPr>
  <p:gridSpacing cx="78027213" cy="78027213"/>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fontAlgn="auto"/>
            <a:endParaRPr lang="en-US" strike="noStrike" noProof="1"/>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fontAlgn="auto"/>
            <a:fld id="{3EFD42F7-718C-4B98-AAEC-167E6DDD60A7}" type="datetimeFigureOut">
              <a:rPr lang="en-US" altLang="en-US" strike="noStrike" noProof="1" smtClean="0">
                <a:latin typeface="+mn-lt"/>
                <a:ea typeface="+mn-ea"/>
                <a:cs typeface="+mn-cs"/>
              </a:rPr>
              <a:pPr fontAlgn="auto"/>
              <a:t>8/4/2019</a:t>
            </a:fld>
            <a:endParaRPr lang="en-US" strike="noStrike" noProof="1"/>
          </a:p>
        </p:txBody>
      </p:sp>
      <p:sp>
        <p:nvSpPr>
          <p:cNvPr id="2052" name="Slide Image Placeholder 3"/>
          <p:cNvSpPr>
            <a:spLocks noGrp="1" noRot="1" noChangeAspect="1"/>
          </p:cNvSpPr>
          <p:nvPr>
            <p:ph type="sldImg"/>
          </p:nvPr>
        </p:nvSpPr>
        <p:spPr>
          <a:xfrm>
            <a:off x="1371600" y="1143000"/>
            <a:ext cx="4114800" cy="3086100"/>
          </a:xfrm>
          <a:prstGeom prst="rect">
            <a:avLst/>
          </a:prstGeom>
          <a:noFill/>
          <a:ln w="12700" cap="flat" cmpd="sng">
            <a:solidFill>
              <a:srgbClr val="000000"/>
            </a:solidFill>
            <a:prstDash val="solid"/>
            <a:round/>
            <a:headEnd type="none" w="med" len="med"/>
            <a:tailEnd type="none" w="med" len="med"/>
          </a:ln>
        </p:spPr>
      </p:sp>
      <p:sp>
        <p:nvSpPr>
          <p:cNvPr id="2053" name="Notes Placeholder 4"/>
          <p:cNvSpPr>
            <a:spLocks noGrp="1"/>
          </p:cNvSpPr>
          <p:nvPr>
            <p:ph type="body" sz="quarter"/>
          </p:nvPr>
        </p:nvSpPr>
        <p:spPr>
          <a:xfrm>
            <a:off x="685800" y="4400550"/>
            <a:ext cx="5486400" cy="3600450"/>
          </a:xfrm>
          <a:prstGeom prst="rect">
            <a:avLst/>
          </a:prstGeom>
          <a:noFill/>
          <a:ln w="9525">
            <a:noFill/>
          </a:ln>
        </p:spPr>
        <p:txBody>
          <a:bodyPr anchor="t"/>
          <a:lstStyle/>
          <a:p>
            <a:pPr lvl="0"/>
            <a:r>
              <a:rPr lang="en-US" altLang="en-US"/>
              <a:t>Click to edit Master text styles</a:t>
            </a:r>
          </a:p>
          <a:p>
            <a:pPr lvl="1" indent="0"/>
            <a:r>
              <a:rPr lang="en-US" altLang="en-US"/>
              <a:t>Second level</a:t>
            </a:r>
          </a:p>
          <a:p>
            <a:pPr lvl="2" indent="0"/>
            <a:r>
              <a:rPr lang="en-US" altLang="en-US"/>
              <a:t>Third level</a:t>
            </a:r>
          </a:p>
          <a:p>
            <a:pPr lvl="3" indent="0"/>
            <a:r>
              <a:rPr lang="en-US" altLang="en-US"/>
              <a:t>Fourth level</a:t>
            </a:r>
          </a:p>
          <a:p>
            <a:pPr lvl="4" indent="0"/>
            <a:r>
              <a:rPr lang="en-US" altLang="en-US"/>
              <a:t>Fifth level</a:t>
            </a:r>
          </a:p>
        </p:txBody>
      </p:sp>
      <p:sp>
        <p:nvSpPr>
          <p:cNvPr id="6" name="Footer Placeholder 5"/>
          <p:cNvSpPr>
            <a:spLocks noGrp="1"/>
          </p:cNvSpPr>
          <p:nvPr>
            <p:ph type="ftr" sz="quarter" idx="4"/>
          </p:nvPr>
        </p:nvSpPr>
        <p:spPr>
          <a:xfrm>
            <a:off x="0" y="8685213"/>
            <a:ext cx="2971800" cy="458788"/>
          </a:xfrm>
          <a:prstGeom prst="rect">
            <a:avLst/>
          </a:prstGeom>
        </p:spPr>
        <p:txBody>
          <a:bodyPr vert="horz" lIns="91440" tIns="45720" rIns="91440" bIns="45720" rtlCol="0" anchor="b"/>
          <a:lstStyle>
            <a:lvl1pPr algn="l">
              <a:defRPr sz="1200"/>
            </a:lvl1pPr>
          </a:lstStyle>
          <a:p>
            <a:pPr fontAlgn="auto"/>
            <a:endParaRPr lang="en-US" strike="noStrike" noProof="1"/>
          </a:p>
        </p:txBody>
      </p:sp>
      <p:sp>
        <p:nvSpPr>
          <p:cNvPr id="7" name="Slide Number Placeholder 6"/>
          <p:cNvSpPr>
            <a:spLocks noGrp="1"/>
          </p:cNvSpPr>
          <p:nvPr>
            <p:ph type="sldNum" sz="quarter" idx="5"/>
          </p:nvPr>
        </p:nvSpPr>
        <p:spPr>
          <a:xfrm>
            <a:off x="3884613" y="8685213"/>
            <a:ext cx="2971800" cy="458788"/>
          </a:xfrm>
          <a:prstGeom prst="rect">
            <a:avLst/>
          </a:prstGeom>
        </p:spPr>
        <p:txBody>
          <a:bodyPr vert="horz" lIns="91440" tIns="45720" rIns="91440" bIns="45720" rtlCol="0" anchor="b"/>
          <a:lstStyle>
            <a:lvl1pPr algn="r">
              <a:defRPr sz="1200"/>
            </a:lvl1pPr>
          </a:lstStyle>
          <a:p>
            <a:pPr fontAlgn="auto"/>
            <a:fld id="{21B2AA4F-B828-4D7C-AFD3-893933DAFCB4}" type="slidenum">
              <a:rPr lang="en-US" strike="noStrike" noProof="1" smtClean="0">
                <a:latin typeface="+mn-lt"/>
                <a:ea typeface="+mn-ea"/>
                <a:cs typeface="+mn-cs"/>
              </a:rPr>
              <a:pPr fontAlgn="auto"/>
              <a:t>‹#›</a:t>
            </a:fld>
            <a:endParaRPr lang="en-US" strike="noStrike" noProof="1"/>
          </a:p>
        </p:txBody>
      </p:sp>
    </p:spTree>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p:sp>
      <p:sp>
        <p:nvSpPr>
          <p:cNvPr id="12290" name="Text Placeholder 2"/>
          <p:cNvSpPr>
            <a:spLocks noGrp="1"/>
          </p:cNvSpPr>
          <p:nvPr>
            <p:ph type="body"/>
          </p:nvPr>
        </p:nvSpPr>
        <p:spPr/>
        <p:txBody>
          <a:bodyPr lIns="91440" tIns="45720" rIns="91440" bIns="45720" anchor="t"/>
          <a:lstStyle/>
          <a:p>
            <a:pPr lvl="0"/>
            <a:endParaRPr lang="en-US" altLang="zh-CN" dirty="0">
              <a:ea typeface="SimSun" panose="02010600030101010101" pitchFamily="2"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2" y="1122365"/>
            <a:ext cx="6858010" cy="2387603"/>
          </a:xfrm>
        </p:spPr>
        <p:txBody>
          <a:bodyPr anchor="b"/>
          <a:lstStyle>
            <a:lvl1pPr algn="ctr">
              <a:defRPr sz="6000"/>
            </a:lvl1pPr>
          </a:lstStyle>
          <a:p>
            <a:pPr fontAlgn="auto"/>
            <a:r>
              <a:rPr lang="en-US" strike="noStrike" noProof="1" smtClean="0"/>
              <a:t>Click to edit Master title style</a:t>
            </a:r>
            <a:endParaRPr lang="en-US" strike="noStrike" noProof="1"/>
          </a:p>
        </p:txBody>
      </p:sp>
      <p:sp>
        <p:nvSpPr>
          <p:cNvPr id="3" name="Subtitle 2"/>
          <p:cNvSpPr>
            <a:spLocks noGrp="1"/>
          </p:cNvSpPr>
          <p:nvPr>
            <p:ph type="subTitle" idx="1"/>
          </p:nvPr>
        </p:nvSpPr>
        <p:spPr>
          <a:xfrm>
            <a:off x="1143002" y="3602043"/>
            <a:ext cx="6858010" cy="1655764"/>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auto"/>
            <a:r>
              <a:rPr lang="en-US" strike="noStrike" noProof="1" smtClean="0"/>
              <a:t>Click to edit Master subtitle style</a:t>
            </a:r>
            <a:endParaRPr lang="en-US" strike="noStrike" noProof="1"/>
          </a:p>
        </p:txBody>
      </p:sp>
      <p:sp>
        <p:nvSpPr>
          <p:cNvPr id="4" name="Date Placeholder 3"/>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8/4/2019</a:t>
            </a:fld>
            <a:endParaRPr lang="en-US" strike="noStrike" noProof="1"/>
          </a:p>
        </p:txBody>
      </p:sp>
      <p:sp>
        <p:nvSpPr>
          <p:cNvPr id="5" name="Footer Placeholder 4"/>
          <p:cNvSpPr>
            <a:spLocks noGrp="1"/>
          </p:cNvSpPr>
          <p:nvPr>
            <p:ph type="ftr" sz="quarter" idx="11"/>
          </p:nvPr>
        </p:nvSpPr>
        <p:spPr/>
        <p:txBody>
          <a:bodyPr/>
          <a:lstStyle/>
          <a:p>
            <a:pPr fontAlgn="auto"/>
            <a:endParaRPr lang="en-US" strike="noStrike" noProof="1"/>
          </a:p>
        </p:txBody>
      </p:sp>
      <p:sp>
        <p:nvSpPr>
          <p:cNvPr id="6" name="Slide Number Placeholder 5"/>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r>
              <a:rPr lang="en-US" strike="noStrike" noProof="1" smtClean="0"/>
              <a:t>Click to edit Master title style</a:t>
            </a:r>
            <a:endParaRPr lang="en-US" strike="noStrike" noProof="1"/>
          </a:p>
        </p:txBody>
      </p:sp>
      <p:sp>
        <p:nvSpPr>
          <p:cNvPr id="3" name="Content Placeholder 2"/>
          <p:cNvSpPr>
            <a:spLocks noGrp="1"/>
          </p:cNvSpPr>
          <p:nvPr>
            <p:ph idx="1"/>
          </p:nvPr>
        </p:nvSpPr>
        <p:spPr/>
        <p:txBody>
          <a:bodyPr/>
          <a:lstStyle/>
          <a:p>
            <a:pPr lvl="0" fontAlgn="auto"/>
            <a:r>
              <a:rPr lang="en-US" strike="noStrike" noProof="1" smtClean="0"/>
              <a:t>Click to edit Master text styles</a:t>
            </a:r>
          </a:p>
          <a:p>
            <a:pPr lvl="1" fontAlgn="auto"/>
            <a:r>
              <a:rPr lang="en-US" strike="noStrike" noProof="1" smtClean="0"/>
              <a:t>Second level</a:t>
            </a:r>
          </a:p>
          <a:p>
            <a:pPr lvl="2" fontAlgn="auto"/>
            <a:r>
              <a:rPr lang="en-US" strike="noStrike" noProof="1" smtClean="0"/>
              <a:t>Third level</a:t>
            </a:r>
          </a:p>
          <a:p>
            <a:pPr lvl="3" fontAlgn="auto"/>
            <a:r>
              <a:rPr lang="en-US" strike="noStrike" noProof="1" smtClean="0"/>
              <a:t>Fourth level</a:t>
            </a:r>
          </a:p>
          <a:p>
            <a:pPr lvl="4" fontAlgn="auto"/>
            <a:r>
              <a:rPr lang="en-US" strike="noStrike" noProof="1" smtClean="0"/>
              <a:t>Fifth level</a:t>
            </a:r>
            <a:endParaRPr lang="en-US" strike="noStrike" noProof="1"/>
          </a:p>
        </p:txBody>
      </p:sp>
      <p:sp>
        <p:nvSpPr>
          <p:cNvPr id="4" name="Date Placeholder 3"/>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8/4/2019</a:t>
            </a:fld>
            <a:endParaRPr lang="en-US" strike="noStrike" noProof="1"/>
          </a:p>
        </p:txBody>
      </p:sp>
      <p:sp>
        <p:nvSpPr>
          <p:cNvPr id="5" name="Footer Placeholder 4"/>
          <p:cNvSpPr>
            <a:spLocks noGrp="1"/>
          </p:cNvSpPr>
          <p:nvPr>
            <p:ph type="ftr" sz="quarter" idx="11"/>
          </p:nvPr>
        </p:nvSpPr>
        <p:spPr/>
        <p:txBody>
          <a:bodyPr/>
          <a:lstStyle/>
          <a:p>
            <a:pPr fontAlgn="auto"/>
            <a:endParaRPr lang="en-US" strike="noStrike" noProof="1"/>
          </a:p>
        </p:txBody>
      </p:sp>
      <p:sp>
        <p:nvSpPr>
          <p:cNvPr id="6" name="Slide Number Placeholder 5"/>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0"/>
            <a:ext cx="7886712" cy="2852741"/>
          </a:xfrm>
        </p:spPr>
        <p:txBody>
          <a:bodyPr anchor="b"/>
          <a:lstStyle>
            <a:lvl1pPr>
              <a:defRPr sz="6000"/>
            </a:lvl1pPr>
          </a:lstStyle>
          <a:p>
            <a:pPr fontAlgn="auto"/>
            <a:r>
              <a:rPr lang="en-US" strike="noStrike" noProof="1" smtClean="0"/>
              <a:t>Click to edit Master title style</a:t>
            </a:r>
            <a:endParaRPr lang="en-US" strike="noStrike" noProof="1"/>
          </a:p>
        </p:txBody>
      </p:sp>
      <p:sp>
        <p:nvSpPr>
          <p:cNvPr id="3" name="Text Placeholder 2"/>
          <p:cNvSpPr>
            <a:spLocks noGrp="1"/>
          </p:cNvSpPr>
          <p:nvPr>
            <p:ph type="body" idx="1"/>
          </p:nvPr>
        </p:nvSpPr>
        <p:spPr>
          <a:xfrm>
            <a:off x="623888" y="4589470"/>
            <a:ext cx="7886712" cy="1500189"/>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auto"/>
            <a:r>
              <a:rPr lang="en-US" strike="noStrike" noProof="1" smtClean="0"/>
              <a:t>Click to edit Master text styles</a:t>
            </a:r>
          </a:p>
        </p:txBody>
      </p:sp>
      <p:sp>
        <p:nvSpPr>
          <p:cNvPr id="4" name="Date Placeholder 3"/>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8/4/2019</a:t>
            </a:fld>
            <a:endParaRPr lang="en-US" strike="noStrike" noProof="1"/>
          </a:p>
        </p:txBody>
      </p:sp>
      <p:sp>
        <p:nvSpPr>
          <p:cNvPr id="5" name="Footer Placeholder 4"/>
          <p:cNvSpPr>
            <a:spLocks noGrp="1"/>
          </p:cNvSpPr>
          <p:nvPr>
            <p:ph type="ftr" sz="quarter" idx="11"/>
          </p:nvPr>
        </p:nvSpPr>
        <p:spPr/>
        <p:txBody>
          <a:bodyPr/>
          <a:lstStyle/>
          <a:p>
            <a:pPr fontAlgn="auto"/>
            <a:endParaRPr lang="en-US" strike="noStrike" noProof="1"/>
          </a:p>
        </p:txBody>
      </p:sp>
      <p:sp>
        <p:nvSpPr>
          <p:cNvPr id="6" name="Slide Number Placeholder 5"/>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r>
              <a:rPr lang="en-US" strike="noStrike" noProof="1" smtClean="0"/>
              <a:t>Click to edit Master title style</a:t>
            </a:r>
            <a:endParaRPr lang="en-US" strike="noStrike" noProof="1"/>
          </a:p>
        </p:txBody>
      </p:sp>
      <p:sp>
        <p:nvSpPr>
          <p:cNvPr id="3" name="Content Placeholder 2"/>
          <p:cNvSpPr>
            <a:spLocks noGrp="1"/>
          </p:cNvSpPr>
          <p:nvPr>
            <p:ph sz="half" idx="1"/>
          </p:nvPr>
        </p:nvSpPr>
        <p:spPr>
          <a:xfrm>
            <a:off x="628651" y="1825628"/>
            <a:ext cx="3886206" cy="4351344"/>
          </a:xfrm>
        </p:spPr>
        <p:txBody>
          <a:bodyPr/>
          <a:lstStyle/>
          <a:p>
            <a:pPr lvl="0" fontAlgn="auto"/>
            <a:r>
              <a:rPr lang="en-US" strike="noStrike" noProof="1" smtClean="0"/>
              <a:t>Click to edit Master text styles</a:t>
            </a:r>
          </a:p>
          <a:p>
            <a:pPr lvl="1" fontAlgn="auto"/>
            <a:r>
              <a:rPr lang="en-US" strike="noStrike" noProof="1" smtClean="0"/>
              <a:t>Second level</a:t>
            </a:r>
          </a:p>
          <a:p>
            <a:pPr lvl="2" fontAlgn="auto"/>
            <a:r>
              <a:rPr lang="en-US" strike="noStrike" noProof="1" smtClean="0"/>
              <a:t>Third level</a:t>
            </a:r>
          </a:p>
          <a:p>
            <a:pPr lvl="3" fontAlgn="auto"/>
            <a:r>
              <a:rPr lang="en-US" strike="noStrike" noProof="1" smtClean="0"/>
              <a:t>Fourth level</a:t>
            </a:r>
          </a:p>
          <a:p>
            <a:pPr lvl="4" fontAlgn="auto"/>
            <a:r>
              <a:rPr lang="en-US" strike="noStrike" noProof="1" smtClean="0"/>
              <a:t>Fifth level</a:t>
            </a:r>
            <a:endParaRPr lang="en-US" strike="noStrike" noProof="1"/>
          </a:p>
        </p:txBody>
      </p:sp>
      <p:sp>
        <p:nvSpPr>
          <p:cNvPr id="4" name="Content Placeholder 3"/>
          <p:cNvSpPr>
            <a:spLocks noGrp="1"/>
          </p:cNvSpPr>
          <p:nvPr>
            <p:ph sz="half" idx="2"/>
          </p:nvPr>
        </p:nvSpPr>
        <p:spPr>
          <a:xfrm>
            <a:off x="4629157" y="1825628"/>
            <a:ext cx="3886206" cy="4351344"/>
          </a:xfrm>
        </p:spPr>
        <p:txBody>
          <a:bodyPr/>
          <a:lstStyle/>
          <a:p>
            <a:pPr lvl="0" fontAlgn="auto"/>
            <a:r>
              <a:rPr lang="en-US" strike="noStrike" noProof="1" smtClean="0"/>
              <a:t>Click to edit Master text styles</a:t>
            </a:r>
          </a:p>
          <a:p>
            <a:pPr lvl="1" fontAlgn="auto"/>
            <a:r>
              <a:rPr lang="en-US" strike="noStrike" noProof="1" smtClean="0"/>
              <a:t>Second level</a:t>
            </a:r>
          </a:p>
          <a:p>
            <a:pPr lvl="2" fontAlgn="auto"/>
            <a:r>
              <a:rPr lang="en-US" strike="noStrike" noProof="1" smtClean="0"/>
              <a:t>Third level</a:t>
            </a:r>
          </a:p>
          <a:p>
            <a:pPr lvl="3" fontAlgn="auto"/>
            <a:r>
              <a:rPr lang="en-US" strike="noStrike" noProof="1" smtClean="0"/>
              <a:t>Fourth level</a:t>
            </a:r>
          </a:p>
          <a:p>
            <a:pPr lvl="4" fontAlgn="auto"/>
            <a:r>
              <a:rPr lang="en-US" strike="noStrike" noProof="1" smtClean="0"/>
              <a:t>Fifth level</a:t>
            </a:r>
            <a:endParaRPr lang="en-US" strike="noStrike" noProof="1"/>
          </a:p>
        </p:txBody>
      </p:sp>
      <p:sp>
        <p:nvSpPr>
          <p:cNvPr id="5" name="Date Placeholder 4"/>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8/4/2019</a:t>
            </a:fld>
            <a:endParaRPr lang="en-US" strike="noStrike" noProof="1"/>
          </a:p>
        </p:txBody>
      </p:sp>
      <p:sp>
        <p:nvSpPr>
          <p:cNvPr id="6" name="Footer Placeholder 5"/>
          <p:cNvSpPr>
            <a:spLocks noGrp="1"/>
          </p:cNvSpPr>
          <p:nvPr>
            <p:ph type="ftr" sz="quarter" idx="11"/>
          </p:nvPr>
        </p:nvSpPr>
        <p:spPr/>
        <p:txBody>
          <a:bodyPr/>
          <a:lstStyle/>
          <a:p>
            <a:pPr fontAlgn="auto"/>
            <a:endParaRPr lang="en-US" strike="noStrike" noProof="1"/>
          </a:p>
        </p:txBody>
      </p:sp>
      <p:sp>
        <p:nvSpPr>
          <p:cNvPr id="7" name="Slide Number Placeholder 6"/>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2" y="365126"/>
            <a:ext cx="7886712" cy="1325565"/>
          </a:xfrm>
        </p:spPr>
        <p:txBody>
          <a:bodyPr/>
          <a:lstStyle/>
          <a:p>
            <a:pPr fontAlgn="auto"/>
            <a:r>
              <a:rPr lang="en-US" strike="noStrike" noProof="1" smtClean="0"/>
              <a:t>Click to edit Master title style</a:t>
            </a:r>
            <a:endParaRPr lang="en-US" strike="noStrike" noProof="1"/>
          </a:p>
        </p:txBody>
      </p:sp>
      <p:sp>
        <p:nvSpPr>
          <p:cNvPr id="3" name="Text Placeholder 2"/>
          <p:cNvSpPr>
            <a:spLocks noGrp="1"/>
          </p:cNvSpPr>
          <p:nvPr>
            <p:ph type="body" idx="1"/>
          </p:nvPr>
        </p:nvSpPr>
        <p:spPr>
          <a:xfrm>
            <a:off x="629842" y="1681165"/>
            <a:ext cx="3868346" cy="82391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en-US" strike="noStrike" noProof="1" smtClean="0"/>
              <a:t>Click to edit Master text styles</a:t>
            </a:r>
          </a:p>
        </p:txBody>
      </p:sp>
      <p:sp>
        <p:nvSpPr>
          <p:cNvPr id="4" name="Content Placeholder 3"/>
          <p:cNvSpPr>
            <a:spLocks noGrp="1"/>
          </p:cNvSpPr>
          <p:nvPr>
            <p:ph sz="half" idx="2"/>
          </p:nvPr>
        </p:nvSpPr>
        <p:spPr>
          <a:xfrm>
            <a:off x="629842" y="2505079"/>
            <a:ext cx="3868346" cy="3684593"/>
          </a:xfrm>
        </p:spPr>
        <p:txBody>
          <a:bodyPr/>
          <a:lstStyle/>
          <a:p>
            <a:pPr lvl="0" fontAlgn="auto"/>
            <a:r>
              <a:rPr lang="en-US" strike="noStrike" noProof="1" smtClean="0"/>
              <a:t>Click to edit Master text styles</a:t>
            </a:r>
          </a:p>
          <a:p>
            <a:pPr lvl="1" fontAlgn="auto"/>
            <a:r>
              <a:rPr lang="en-US" strike="noStrike" noProof="1" smtClean="0"/>
              <a:t>Second level</a:t>
            </a:r>
          </a:p>
          <a:p>
            <a:pPr lvl="2" fontAlgn="auto"/>
            <a:r>
              <a:rPr lang="en-US" strike="noStrike" noProof="1" smtClean="0"/>
              <a:t>Third level</a:t>
            </a:r>
          </a:p>
          <a:p>
            <a:pPr lvl="3" fontAlgn="auto"/>
            <a:r>
              <a:rPr lang="en-US" strike="noStrike" noProof="1" smtClean="0"/>
              <a:t>Fourth level</a:t>
            </a:r>
          </a:p>
          <a:p>
            <a:pPr lvl="4" fontAlgn="auto"/>
            <a:r>
              <a:rPr lang="en-US" strike="noStrike" noProof="1" smtClean="0"/>
              <a:t>Fifth level</a:t>
            </a:r>
            <a:endParaRPr lang="en-US" strike="noStrike" noProof="1"/>
          </a:p>
        </p:txBody>
      </p:sp>
      <p:sp>
        <p:nvSpPr>
          <p:cNvPr id="5" name="Text Placeholder 4"/>
          <p:cNvSpPr>
            <a:spLocks noGrp="1"/>
          </p:cNvSpPr>
          <p:nvPr>
            <p:ph type="body" sz="quarter" idx="3"/>
          </p:nvPr>
        </p:nvSpPr>
        <p:spPr>
          <a:xfrm>
            <a:off x="4629157" y="1681165"/>
            <a:ext cx="3887397" cy="82391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en-US" strike="noStrike" noProof="1" smtClean="0"/>
              <a:t>Click to edit Master text styles</a:t>
            </a:r>
          </a:p>
        </p:txBody>
      </p:sp>
      <p:sp>
        <p:nvSpPr>
          <p:cNvPr id="6" name="Content Placeholder 5"/>
          <p:cNvSpPr>
            <a:spLocks noGrp="1"/>
          </p:cNvSpPr>
          <p:nvPr>
            <p:ph sz="quarter" idx="4"/>
          </p:nvPr>
        </p:nvSpPr>
        <p:spPr>
          <a:xfrm>
            <a:off x="4629157" y="2505079"/>
            <a:ext cx="3887397" cy="3684593"/>
          </a:xfrm>
        </p:spPr>
        <p:txBody>
          <a:bodyPr/>
          <a:lstStyle/>
          <a:p>
            <a:pPr lvl="0" fontAlgn="auto"/>
            <a:r>
              <a:rPr lang="en-US" strike="noStrike" noProof="1" smtClean="0"/>
              <a:t>Click to edit Master text styles</a:t>
            </a:r>
          </a:p>
          <a:p>
            <a:pPr lvl="1" fontAlgn="auto"/>
            <a:r>
              <a:rPr lang="en-US" strike="noStrike" noProof="1" smtClean="0"/>
              <a:t>Second level</a:t>
            </a:r>
          </a:p>
          <a:p>
            <a:pPr lvl="2" fontAlgn="auto"/>
            <a:r>
              <a:rPr lang="en-US" strike="noStrike" noProof="1" smtClean="0"/>
              <a:t>Third level</a:t>
            </a:r>
          </a:p>
          <a:p>
            <a:pPr lvl="3" fontAlgn="auto"/>
            <a:r>
              <a:rPr lang="en-US" strike="noStrike" noProof="1" smtClean="0"/>
              <a:t>Fourth level</a:t>
            </a:r>
          </a:p>
          <a:p>
            <a:pPr lvl="4" fontAlgn="auto"/>
            <a:r>
              <a:rPr lang="en-US" strike="noStrike" noProof="1" smtClean="0"/>
              <a:t>Fifth level</a:t>
            </a:r>
            <a:endParaRPr lang="en-US" strike="noStrike" noProof="1"/>
          </a:p>
        </p:txBody>
      </p:sp>
      <p:sp>
        <p:nvSpPr>
          <p:cNvPr id="7" name="Date Placeholder 6"/>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8/4/2019</a:t>
            </a:fld>
            <a:endParaRPr lang="en-US" strike="noStrike" noProof="1"/>
          </a:p>
        </p:txBody>
      </p:sp>
      <p:sp>
        <p:nvSpPr>
          <p:cNvPr id="8" name="Footer Placeholder 7"/>
          <p:cNvSpPr>
            <a:spLocks noGrp="1"/>
          </p:cNvSpPr>
          <p:nvPr>
            <p:ph type="ftr" sz="quarter" idx="11"/>
          </p:nvPr>
        </p:nvSpPr>
        <p:spPr/>
        <p:txBody>
          <a:bodyPr/>
          <a:lstStyle/>
          <a:p>
            <a:pPr fontAlgn="auto"/>
            <a:endParaRPr lang="en-US" strike="noStrike" noProof="1"/>
          </a:p>
        </p:txBody>
      </p:sp>
      <p:sp>
        <p:nvSpPr>
          <p:cNvPr id="9" name="Slide Number Placeholder 8"/>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r>
              <a:rPr lang="en-US" strike="noStrike" noProof="1" smtClean="0"/>
              <a:t>Click to edit Master title style</a:t>
            </a:r>
            <a:endParaRPr lang="en-US" strike="noStrike" noProof="1"/>
          </a:p>
        </p:txBody>
      </p:sp>
      <p:sp>
        <p:nvSpPr>
          <p:cNvPr id="3" name="Date Placeholder 2"/>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8/4/2019</a:t>
            </a:fld>
            <a:endParaRPr lang="en-US" strike="noStrike" noProof="1"/>
          </a:p>
        </p:txBody>
      </p:sp>
      <p:sp>
        <p:nvSpPr>
          <p:cNvPr id="4" name="Footer Placeholder 3"/>
          <p:cNvSpPr>
            <a:spLocks noGrp="1"/>
          </p:cNvSpPr>
          <p:nvPr>
            <p:ph type="ftr" sz="quarter" idx="11"/>
          </p:nvPr>
        </p:nvSpPr>
        <p:spPr/>
        <p:txBody>
          <a:bodyPr/>
          <a:lstStyle/>
          <a:p>
            <a:pPr fontAlgn="auto"/>
            <a:endParaRPr lang="en-US" strike="noStrike" noProof="1"/>
          </a:p>
        </p:txBody>
      </p:sp>
      <p:sp>
        <p:nvSpPr>
          <p:cNvPr id="5" name="Slide Number Placeholder 4"/>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8/4/2019</a:t>
            </a:fld>
            <a:endParaRPr lang="en-US" strike="noStrike" noProof="1"/>
          </a:p>
        </p:txBody>
      </p:sp>
      <p:sp>
        <p:nvSpPr>
          <p:cNvPr id="3" name="Footer Placeholder 2"/>
          <p:cNvSpPr>
            <a:spLocks noGrp="1"/>
          </p:cNvSpPr>
          <p:nvPr>
            <p:ph type="ftr" sz="quarter" idx="11"/>
          </p:nvPr>
        </p:nvSpPr>
        <p:spPr/>
        <p:txBody>
          <a:bodyPr/>
          <a:lstStyle/>
          <a:p>
            <a:pPr fontAlgn="auto"/>
            <a:endParaRPr lang="en-US" strike="noStrike" noProof="1"/>
          </a:p>
        </p:txBody>
      </p:sp>
      <p:sp>
        <p:nvSpPr>
          <p:cNvPr id="4" name="Slide Number Placeholder 3"/>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2" y="457201"/>
            <a:ext cx="2949182" cy="1600202"/>
          </a:xfrm>
        </p:spPr>
        <p:txBody>
          <a:bodyPr anchor="b"/>
          <a:lstStyle>
            <a:lvl1pPr>
              <a:defRPr sz="3200"/>
            </a:lvl1pPr>
          </a:lstStyle>
          <a:p>
            <a:pPr fontAlgn="auto"/>
            <a:r>
              <a:rPr lang="en-US" strike="noStrike" noProof="1" smtClean="0"/>
              <a:t>Click to edit Master title style</a:t>
            </a:r>
            <a:endParaRPr lang="en-US" strike="noStrike" noProof="1"/>
          </a:p>
        </p:txBody>
      </p:sp>
      <p:sp>
        <p:nvSpPr>
          <p:cNvPr id="3" name="Content Placeholder 2"/>
          <p:cNvSpPr>
            <a:spLocks noGrp="1"/>
          </p:cNvSpPr>
          <p:nvPr>
            <p:ph idx="1"/>
          </p:nvPr>
        </p:nvSpPr>
        <p:spPr>
          <a:xfrm>
            <a:off x="3887397" y="987426"/>
            <a:ext cx="4629157" cy="487363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auto"/>
            <a:r>
              <a:rPr lang="en-US" strike="noStrike" noProof="1" smtClean="0"/>
              <a:t>Click to edit Master text styles</a:t>
            </a:r>
          </a:p>
          <a:p>
            <a:pPr lvl="1" fontAlgn="auto"/>
            <a:r>
              <a:rPr lang="en-US" strike="noStrike" noProof="1" smtClean="0"/>
              <a:t>Second level</a:t>
            </a:r>
          </a:p>
          <a:p>
            <a:pPr lvl="2" fontAlgn="auto"/>
            <a:r>
              <a:rPr lang="en-US" strike="noStrike" noProof="1" smtClean="0"/>
              <a:t>Third level</a:t>
            </a:r>
          </a:p>
          <a:p>
            <a:pPr lvl="3" fontAlgn="auto"/>
            <a:r>
              <a:rPr lang="en-US" strike="noStrike" noProof="1" smtClean="0"/>
              <a:t>Fourth level</a:t>
            </a:r>
          </a:p>
          <a:p>
            <a:pPr lvl="4" fontAlgn="auto"/>
            <a:r>
              <a:rPr lang="en-US" strike="noStrike" noProof="1" smtClean="0"/>
              <a:t>Fifth level</a:t>
            </a:r>
            <a:endParaRPr lang="en-US" strike="noStrike" noProof="1"/>
          </a:p>
        </p:txBody>
      </p:sp>
      <p:sp>
        <p:nvSpPr>
          <p:cNvPr id="4" name="Text Placeholder 3"/>
          <p:cNvSpPr>
            <a:spLocks noGrp="1"/>
          </p:cNvSpPr>
          <p:nvPr>
            <p:ph type="body" sz="half" idx="2"/>
          </p:nvPr>
        </p:nvSpPr>
        <p:spPr>
          <a:xfrm>
            <a:off x="629842" y="2057403"/>
            <a:ext cx="2949182" cy="381159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auto"/>
            <a:r>
              <a:rPr lang="en-US" strike="noStrike" noProof="1" smtClean="0"/>
              <a:t>Click to edit Master text styles</a:t>
            </a:r>
          </a:p>
        </p:txBody>
      </p:sp>
      <p:sp>
        <p:nvSpPr>
          <p:cNvPr id="5" name="Date Placeholder 4"/>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8/4/2019</a:t>
            </a:fld>
            <a:endParaRPr lang="en-US" strike="noStrike" noProof="1"/>
          </a:p>
        </p:txBody>
      </p:sp>
      <p:sp>
        <p:nvSpPr>
          <p:cNvPr id="6" name="Footer Placeholder 5"/>
          <p:cNvSpPr>
            <a:spLocks noGrp="1"/>
          </p:cNvSpPr>
          <p:nvPr>
            <p:ph type="ftr" sz="quarter" idx="11"/>
          </p:nvPr>
        </p:nvSpPr>
        <p:spPr/>
        <p:txBody>
          <a:bodyPr/>
          <a:lstStyle/>
          <a:p>
            <a:pPr fontAlgn="auto"/>
            <a:endParaRPr lang="en-US" strike="noStrike" noProof="1"/>
          </a:p>
        </p:txBody>
      </p:sp>
      <p:sp>
        <p:nvSpPr>
          <p:cNvPr id="7" name="Slide Number Placeholder 6"/>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2" y="457201"/>
            <a:ext cx="2949182" cy="1600202"/>
          </a:xfrm>
        </p:spPr>
        <p:txBody>
          <a:bodyPr anchor="b"/>
          <a:lstStyle>
            <a:lvl1pPr>
              <a:defRPr sz="3200"/>
            </a:lvl1pPr>
          </a:lstStyle>
          <a:p>
            <a:pPr fontAlgn="auto"/>
            <a:r>
              <a:rPr lang="en-US" strike="noStrike" noProof="1" smtClean="0"/>
              <a:t>Click to edit Master title style</a:t>
            </a:r>
            <a:endParaRPr lang="en-US" strike="noStrike" noProof="1"/>
          </a:p>
        </p:txBody>
      </p:sp>
      <p:sp>
        <p:nvSpPr>
          <p:cNvPr id="3" name="Picture Placeholder 2"/>
          <p:cNvSpPr>
            <a:spLocks noGrp="1"/>
          </p:cNvSpPr>
          <p:nvPr>
            <p:ph type="pic" idx="1"/>
          </p:nvPr>
        </p:nvSpPr>
        <p:spPr>
          <a:xfrm>
            <a:off x="3887397" y="987426"/>
            <a:ext cx="4629157" cy="487363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auto"/>
            <a:endParaRPr lang="en-US" strike="noStrike" noProof="1"/>
          </a:p>
        </p:txBody>
      </p:sp>
      <p:sp>
        <p:nvSpPr>
          <p:cNvPr id="4" name="Text Placeholder 3"/>
          <p:cNvSpPr>
            <a:spLocks noGrp="1"/>
          </p:cNvSpPr>
          <p:nvPr>
            <p:ph type="body" sz="half" idx="2"/>
          </p:nvPr>
        </p:nvSpPr>
        <p:spPr>
          <a:xfrm>
            <a:off x="629842" y="2057403"/>
            <a:ext cx="2949182" cy="381159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auto"/>
            <a:r>
              <a:rPr lang="en-US" strike="noStrike" noProof="1" smtClean="0"/>
              <a:t>Click to edit Master text styles</a:t>
            </a:r>
          </a:p>
        </p:txBody>
      </p:sp>
      <p:sp>
        <p:nvSpPr>
          <p:cNvPr id="5" name="Date Placeholder 4"/>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8/4/2019</a:t>
            </a:fld>
            <a:endParaRPr lang="en-US" strike="noStrike" noProof="1"/>
          </a:p>
        </p:txBody>
      </p:sp>
      <p:sp>
        <p:nvSpPr>
          <p:cNvPr id="6" name="Footer Placeholder 5"/>
          <p:cNvSpPr>
            <a:spLocks noGrp="1"/>
          </p:cNvSpPr>
          <p:nvPr>
            <p:ph type="ftr" sz="quarter" idx="11"/>
          </p:nvPr>
        </p:nvSpPr>
        <p:spPr/>
        <p:txBody>
          <a:bodyPr/>
          <a:lstStyle/>
          <a:p>
            <a:pPr fontAlgn="auto"/>
            <a:endParaRPr lang="en-US" strike="noStrike" noProof="1"/>
          </a:p>
        </p:txBody>
      </p:sp>
      <p:sp>
        <p:nvSpPr>
          <p:cNvPr id="7" name="Slide Number Placeholder 6"/>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r>
              <a:rPr lang="en-US" strike="noStrike" noProof="1" smtClean="0"/>
              <a:t>Click to edit Master title style</a:t>
            </a:r>
            <a:endParaRPr lang="en-US" strike="noStrike" noProof="1"/>
          </a:p>
        </p:txBody>
      </p:sp>
      <p:sp>
        <p:nvSpPr>
          <p:cNvPr id="3" name="Vertical Text Placeholder 2"/>
          <p:cNvSpPr>
            <a:spLocks noGrp="1"/>
          </p:cNvSpPr>
          <p:nvPr>
            <p:ph type="body" orient="vert" idx="1"/>
          </p:nvPr>
        </p:nvSpPr>
        <p:spPr/>
        <p:txBody>
          <a:bodyPr vert="eaVert"/>
          <a:lstStyle/>
          <a:p>
            <a:pPr lvl="0" fontAlgn="auto"/>
            <a:r>
              <a:rPr lang="en-US" strike="noStrike" noProof="1" smtClean="0"/>
              <a:t>Click to edit Master text styles</a:t>
            </a:r>
          </a:p>
          <a:p>
            <a:pPr lvl="1" fontAlgn="auto"/>
            <a:r>
              <a:rPr lang="en-US" strike="noStrike" noProof="1" smtClean="0"/>
              <a:t>Second level</a:t>
            </a:r>
          </a:p>
          <a:p>
            <a:pPr lvl="2" fontAlgn="auto"/>
            <a:r>
              <a:rPr lang="en-US" strike="noStrike" noProof="1" smtClean="0"/>
              <a:t>Third level</a:t>
            </a:r>
          </a:p>
          <a:p>
            <a:pPr lvl="3" fontAlgn="auto"/>
            <a:r>
              <a:rPr lang="en-US" strike="noStrike" noProof="1" smtClean="0"/>
              <a:t>Fourth level</a:t>
            </a:r>
          </a:p>
          <a:p>
            <a:pPr lvl="4" fontAlgn="auto"/>
            <a:r>
              <a:rPr lang="en-US" strike="noStrike" noProof="1" smtClean="0"/>
              <a:t>Fifth level</a:t>
            </a:r>
            <a:endParaRPr lang="en-US" strike="noStrike" noProof="1"/>
          </a:p>
        </p:txBody>
      </p:sp>
      <p:sp>
        <p:nvSpPr>
          <p:cNvPr id="4" name="Date Placeholder 3"/>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8/4/2019</a:t>
            </a:fld>
            <a:endParaRPr lang="en-US" strike="noStrike" noProof="1"/>
          </a:p>
        </p:txBody>
      </p:sp>
      <p:sp>
        <p:nvSpPr>
          <p:cNvPr id="5" name="Footer Placeholder 4"/>
          <p:cNvSpPr>
            <a:spLocks noGrp="1"/>
          </p:cNvSpPr>
          <p:nvPr>
            <p:ph type="ftr" sz="quarter" idx="11"/>
          </p:nvPr>
        </p:nvSpPr>
        <p:spPr/>
        <p:txBody>
          <a:bodyPr/>
          <a:lstStyle/>
          <a:p>
            <a:pPr fontAlgn="auto"/>
            <a:endParaRPr lang="en-US" strike="noStrike" noProof="1"/>
          </a:p>
        </p:txBody>
      </p:sp>
      <p:sp>
        <p:nvSpPr>
          <p:cNvPr id="6" name="Slide Number Placeholder 5"/>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85" y="365126"/>
            <a:ext cx="1971678" cy="5811846"/>
          </a:xfrm>
        </p:spPr>
        <p:txBody>
          <a:bodyPr vert="eaVert"/>
          <a:lstStyle/>
          <a:p>
            <a:pPr fontAlgn="auto"/>
            <a:r>
              <a:rPr lang="en-US" strike="noStrike" noProof="1" smtClean="0"/>
              <a:t>Click to edit Master title style</a:t>
            </a:r>
            <a:endParaRPr lang="en-US" strike="noStrike" noProof="1"/>
          </a:p>
        </p:txBody>
      </p:sp>
      <p:sp>
        <p:nvSpPr>
          <p:cNvPr id="3" name="Vertical Text Placeholder 2"/>
          <p:cNvSpPr>
            <a:spLocks noGrp="1"/>
          </p:cNvSpPr>
          <p:nvPr>
            <p:ph type="body" orient="vert" idx="1"/>
          </p:nvPr>
        </p:nvSpPr>
        <p:spPr>
          <a:xfrm>
            <a:off x="628651" y="365126"/>
            <a:ext cx="5800734" cy="5811846"/>
          </a:xfrm>
        </p:spPr>
        <p:txBody>
          <a:bodyPr vert="eaVert"/>
          <a:lstStyle/>
          <a:p>
            <a:pPr lvl="0" fontAlgn="auto"/>
            <a:r>
              <a:rPr lang="en-US" strike="noStrike" noProof="1" smtClean="0"/>
              <a:t>Click to edit Master text styles</a:t>
            </a:r>
          </a:p>
          <a:p>
            <a:pPr lvl="1" fontAlgn="auto"/>
            <a:r>
              <a:rPr lang="en-US" strike="noStrike" noProof="1" smtClean="0"/>
              <a:t>Second level</a:t>
            </a:r>
          </a:p>
          <a:p>
            <a:pPr lvl="2" fontAlgn="auto"/>
            <a:r>
              <a:rPr lang="en-US" strike="noStrike" noProof="1" smtClean="0"/>
              <a:t>Third level</a:t>
            </a:r>
          </a:p>
          <a:p>
            <a:pPr lvl="3" fontAlgn="auto"/>
            <a:r>
              <a:rPr lang="en-US" strike="noStrike" noProof="1" smtClean="0"/>
              <a:t>Fourth level</a:t>
            </a:r>
          </a:p>
          <a:p>
            <a:pPr lvl="4" fontAlgn="auto"/>
            <a:r>
              <a:rPr lang="en-US" strike="noStrike" noProof="1" smtClean="0"/>
              <a:t>Fifth level</a:t>
            </a:r>
            <a:endParaRPr lang="en-US" strike="noStrike" noProof="1"/>
          </a:p>
        </p:txBody>
      </p:sp>
      <p:sp>
        <p:nvSpPr>
          <p:cNvPr id="4" name="Date Placeholder 3"/>
          <p:cNvSpPr>
            <a:spLocks noGrp="1"/>
          </p:cNvSpPr>
          <p:nvPr>
            <p:ph type="dt" sz="half" idx="10"/>
          </p:nvPr>
        </p:nvSpPr>
        <p:spPr/>
        <p:txBody>
          <a:bodyPr/>
          <a:lstStyle/>
          <a:p>
            <a:pPr fontAlgn="auto"/>
            <a:fld id="{FDE934FF-F4E1-47C5-9CA5-30A81DDE2BE4}" type="datetimeFigureOut">
              <a:rPr lang="en-US" altLang="en-US" strike="noStrike" noProof="1" smtClean="0">
                <a:latin typeface="+mn-lt"/>
                <a:ea typeface="+mn-ea"/>
                <a:cs typeface="+mn-cs"/>
              </a:rPr>
              <a:pPr fontAlgn="auto"/>
              <a:t>8/4/2019</a:t>
            </a:fld>
            <a:endParaRPr lang="en-US" strike="noStrike" noProof="1"/>
          </a:p>
        </p:txBody>
      </p:sp>
      <p:sp>
        <p:nvSpPr>
          <p:cNvPr id="5" name="Footer Placeholder 4"/>
          <p:cNvSpPr>
            <a:spLocks noGrp="1"/>
          </p:cNvSpPr>
          <p:nvPr>
            <p:ph type="ftr" sz="quarter" idx="11"/>
          </p:nvPr>
        </p:nvSpPr>
        <p:spPr/>
        <p:txBody>
          <a:bodyPr/>
          <a:lstStyle/>
          <a:p>
            <a:pPr fontAlgn="auto"/>
            <a:endParaRPr lang="en-US" strike="noStrike" noProof="1"/>
          </a:p>
        </p:txBody>
      </p:sp>
      <p:sp>
        <p:nvSpPr>
          <p:cNvPr id="6" name="Slide Number Placeholder 5"/>
          <p:cNvSpPr>
            <a:spLocks noGrp="1"/>
          </p:cNvSpPr>
          <p:nvPr>
            <p:ph type="sldNum" sz="quarter" idx="12"/>
          </p:nvPr>
        </p:nvSpPr>
        <p:spPr/>
        <p:txBody>
          <a:body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a:xfrm>
            <a:off x="628650" y="365125"/>
            <a:ext cx="7886700" cy="1325563"/>
          </a:xfrm>
          <a:prstGeom prst="rect">
            <a:avLst/>
          </a:prstGeom>
          <a:noFill/>
          <a:ln w="9525">
            <a:noFill/>
          </a:ln>
        </p:spPr>
        <p:txBody>
          <a:bodyPr anchor="ctr"/>
          <a:lstStyle/>
          <a:p>
            <a:pPr lvl="0"/>
            <a:r>
              <a:rPr lang="en-US" altLang="en-US"/>
              <a:t>Click to edit Master title style</a:t>
            </a:r>
          </a:p>
        </p:txBody>
      </p:sp>
      <p:sp>
        <p:nvSpPr>
          <p:cNvPr id="1027" name="Text Placeholder 2"/>
          <p:cNvSpPr>
            <a:spLocks noGrp="1"/>
          </p:cNvSpPr>
          <p:nvPr>
            <p:ph type="body"/>
          </p:nvPr>
        </p:nvSpPr>
        <p:spPr>
          <a:xfrm>
            <a:off x="628650" y="1825625"/>
            <a:ext cx="7886700" cy="4351338"/>
          </a:xfrm>
          <a:prstGeom prst="rect">
            <a:avLst/>
          </a:prstGeom>
          <a:noFill/>
          <a:ln w="9525">
            <a:noFill/>
          </a:ln>
        </p:spPr>
        <p:txBody>
          <a:bodyPr anchor="t"/>
          <a:lstStyle/>
          <a:p>
            <a:pPr lvl="0" indent="-228600"/>
            <a:r>
              <a:rPr lang="en-US" altLang="en-US"/>
              <a:t>Click to edit Master text styles</a:t>
            </a:r>
          </a:p>
          <a:p>
            <a:pPr lvl="1" indent="-228600"/>
            <a:r>
              <a:rPr lang="en-US" altLang="en-US"/>
              <a:t>Second level</a:t>
            </a:r>
          </a:p>
          <a:p>
            <a:pPr lvl="2" indent="-228600"/>
            <a:r>
              <a:rPr lang="en-US" altLang="en-US"/>
              <a:t>Third level</a:t>
            </a:r>
          </a:p>
          <a:p>
            <a:pPr lvl="3" indent="-228600"/>
            <a:r>
              <a:rPr lang="en-US" altLang="en-US"/>
              <a:t>Fourth level</a:t>
            </a:r>
          </a:p>
          <a:p>
            <a:pPr lvl="4" indent="-228600"/>
            <a:r>
              <a:rPr lang="en-US" alt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fld id="{FDE934FF-F4E1-47C5-9CA5-30A81DDE2BE4}" type="datetimeFigureOut">
              <a:rPr lang="en-US" altLang="en-US" strike="noStrike" noProof="1" smtClean="0">
                <a:latin typeface="+mn-lt"/>
                <a:ea typeface="+mn-ea"/>
                <a:cs typeface="+mn-cs"/>
              </a:rPr>
              <a:pPr fontAlgn="auto"/>
              <a:t>8/4/2019</a:t>
            </a:fld>
            <a:endParaRPr lang="en-US" strike="noStrike" noProof="1"/>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endParaRPr lang="en-US" strike="noStrike" noProof="1"/>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fld id="{B3561BA9-CDCF-4958-B8AB-66F3BF063E13}" type="slidenum">
              <a:rPr lang="en-US" strike="noStrike" noProof="1" smtClean="0">
                <a:latin typeface="+mn-lt"/>
                <a:ea typeface="+mn-ea"/>
                <a:cs typeface="+mn-cs"/>
              </a:rPr>
              <a:pPr fontAlgn="auto"/>
              <a:t>‹#›</a:t>
            </a:fld>
            <a:endParaRPr lang="en-US" strike="noStrike" noProof="1"/>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“Whosoever Will”</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503238" y="2666892"/>
            <a:ext cx="8228638" cy="2400657"/>
          </a:xfrm>
          <a:prstGeom prst="rect">
            <a:avLst/>
          </a:prstGeom>
          <a:noFill/>
          <a:ln w="34925" cap="flat" cmpd="sng">
            <a:solidFill>
              <a:srgbClr val="002060"/>
            </a:solidFill>
            <a:prstDash val="solid"/>
            <a:miter/>
            <a:headEnd type="none" w="med" len="med"/>
            <a:tailEnd type="none" w="med" len="med"/>
          </a:ln>
        </p:spPr>
        <p:txBody>
          <a:bodyPr wrap="square"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And the Spirit and the bride say, Come. And let him that heareth say, Come. And let him that is athirst come. And whosoever will, let him take the water of life freely.” </a:t>
            </a:r>
            <a:r>
              <a:rPr lang="en-US" altLang="en-US" sz="3000" b="1" dirty="0" smtClean="0">
                <a:solidFill>
                  <a:srgbClr val="002060"/>
                </a:solidFill>
                <a:latin typeface="Arial" panose="020B0604020202020204" pitchFamily="34" charset="0"/>
                <a:sym typeface="SimSun" panose="02010600030101010101" pitchFamily="2" charset="-122"/>
              </a:rPr>
              <a:t>―Revelation 22:17</a:t>
            </a:r>
            <a:endParaRPr lang="en-US" altLang="en-US" sz="3000" b="1" dirty="0">
              <a:solidFill>
                <a:srgbClr val="002060"/>
              </a:solidFill>
              <a:latin typeface="Arial" panose="020B0604020202020204" pitchFamily="34" charset="0"/>
              <a:sym typeface="SimSun"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“Whosoever”:</a:t>
            </a:r>
            <a:br>
              <a:rPr lang="en-US" altLang="en-US" sz="5500" b="1" dirty="0" smtClean="0">
                <a:latin typeface="Arial" panose="020B0604020202020204" pitchFamily="34" charset="0"/>
                <a:sym typeface="SimSun" panose="02010600030101010101" pitchFamily="2" charset="-122"/>
              </a:rPr>
            </a:br>
            <a:r>
              <a:rPr lang="en-US" altLang="en-US" sz="5500" b="1" dirty="0" smtClean="0">
                <a:latin typeface="Arial" panose="020B0604020202020204" pitchFamily="34" charset="0"/>
                <a:sym typeface="SimSun" panose="02010600030101010101" pitchFamily="2" charset="-122"/>
              </a:rPr>
              <a:t>Chief of Sinners</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503238" y="3579332"/>
            <a:ext cx="8135937" cy="1938992"/>
          </a:xfrm>
          <a:prstGeom prst="rect">
            <a:avLst/>
          </a:prstGeom>
          <a:noFill/>
          <a:ln w="34925" cap="flat" cmpd="sng">
            <a:solidFill>
              <a:srgbClr val="002060"/>
            </a:solidFill>
            <a:prstDash val="solid"/>
            <a:miter/>
            <a:headEnd type="none" w="med" len="med"/>
            <a:tailEnd type="none" w="med" len="med"/>
          </a:ln>
        </p:spPr>
        <p:txBody>
          <a:bodyPr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The saying is faithful and worthy of all acceptance, that Christ Jesus came into the world to save sinners, of whom I am chief.”</a:t>
            </a:r>
            <a:r>
              <a:rPr lang="en-US" altLang="en-US" sz="3000" b="1" dirty="0" smtClean="0">
                <a:solidFill>
                  <a:srgbClr val="002060"/>
                </a:solidFill>
                <a:latin typeface="Arial" panose="020B0604020202020204" pitchFamily="34" charset="0"/>
                <a:sym typeface="SimSun" panose="02010600030101010101" pitchFamily="2" charset="-122"/>
              </a:rPr>
              <a:t>―1 Timothy 1:15</a:t>
            </a:r>
            <a:endParaRPr lang="en-US" altLang="en-US" sz="3000" b="1" dirty="0">
              <a:solidFill>
                <a:srgbClr val="002060"/>
              </a:solidFill>
              <a:latin typeface="Arial" panose="020B0604020202020204" pitchFamily="34" charset="0"/>
              <a:sym typeface="SimSun" panose="02010600030101010101" pitchFamily="2" charset="-122"/>
            </a:endParaRPr>
          </a:p>
        </p:txBody>
      </p:sp>
      <p:sp>
        <p:nvSpPr>
          <p:cNvPr id="3" name="Subtitle 2"/>
          <p:cNvSpPr txBox="1">
            <a:spLocks noGrp="1"/>
          </p:cNvSpPr>
          <p:nvPr/>
        </p:nvSpPr>
        <p:spPr>
          <a:xfrm>
            <a:off x="-1587" y="2402091"/>
            <a:ext cx="9145587" cy="583565"/>
          </a:xfrm>
          <a:prstGeom prst="rect">
            <a:avLst/>
          </a:prstGeom>
          <a:noFill/>
          <a:ln w="9525">
            <a:noFill/>
          </a:ln>
        </p:spPr>
        <p:txBody>
          <a:bodyPr anchor="ctr">
            <a:spAutoFit/>
          </a:bodyPr>
          <a:lstStyle/>
          <a:p>
            <a:pPr algn="ctr">
              <a:spcBef>
                <a:spcPts val="1000"/>
              </a:spcBef>
            </a:pPr>
            <a:r>
              <a:rPr lang="en-US" altLang="en-US" sz="3200" b="1" dirty="0" smtClean="0">
                <a:solidFill>
                  <a:srgbClr val="595959"/>
                </a:solidFill>
                <a:latin typeface="Arial" panose="020B0604020202020204" pitchFamily="34" charset="0"/>
                <a:sym typeface="Arial" panose="020B0604020202020204" pitchFamily="34" charset="0"/>
              </a:rPr>
              <a:t>Luke 15:11-24</a:t>
            </a:r>
            <a:endParaRPr lang="en-US" altLang="en-US" sz="3200" b="1" dirty="0">
              <a:solidFill>
                <a:srgbClr val="595959"/>
              </a:solidFill>
              <a:latin typeface="Arial" panose="020B0604020202020204" pitchFamily="34" charset="0"/>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“Whosoever”:</a:t>
            </a:r>
            <a:br>
              <a:rPr lang="en-US" altLang="en-US" sz="5500" b="1" dirty="0" smtClean="0">
                <a:latin typeface="Arial" panose="020B0604020202020204" pitchFamily="34" charset="0"/>
                <a:sym typeface="SimSun" panose="02010600030101010101" pitchFamily="2" charset="-122"/>
              </a:rPr>
            </a:br>
            <a:r>
              <a:rPr lang="en-US" altLang="en-US" sz="5500" b="1" i="1" dirty="0" smtClean="0">
                <a:latin typeface="Arial" panose="020B0604020202020204" pitchFamily="34" charset="0"/>
                <a:sym typeface="SimSun" panose="02010600030101010101" pitchFamily="2" charset="-122"/>
              </a:rPr>
              <a:t>All Must </a:t>
            </a:r>
            <a:r>
              <a:rPr lang="en-US" altLang="en-US" sz="5500" b="1" dirty="0" smtClean="0">
                <a:latin typeface="Arial" panose="020B0604020202020204" pitchFamily="34" charset="0"/>
                <a:sym typeface="SimSun" panose="02010600030101010101" pitchFamily="2" charset="-122"/>
              </a:rPr>
              <a:t>Obey</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503238" y="3236432"/>
            <a:ext cx="8135937" cy="2862322"/>
          </a:xfrm>
          <a:prstGeom prst="rect">
            <a:avLst/>
          </a:prstGeom>
          <a:noFill/>
          <a:ln w="34925" cap="flat" cmpd="sng">
            <a:solidFill>
              <a:srgbClr val="002060"/>
            </a:solidFill>
            <a:prstDash val="solid"/>
            <a:miter/>
            <a:headEnd type="none" w="med" len="med"/>
            <a:tailEnd type="none" w="med" len="med"/>
          </a:ln>
        </p:spPr>
        <p:txBody>
          <a:bodyPr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In flaming fire taking vengeance on them that know not God, and that obey not the Gospel of our Lord Jesus Christ: Who shall be punished with everlastin</a:t>
            </a:r>
            <a:r>
              <a:rPr lang="en-US" altLang="en-US" sz="3000" b="1" i="1" dirty="0" smtClean="0">
                <a:solidFill>
                  <a:srgbClr val="002060"/>
                </a:solidFill>
                <a:latin typeface="Arial" panose="020B0604020202020204" pitchFamily="34" charset="0"/>
                <a:sym typeface="SimSun" panose="02010600030101010101" pitchFamily="2" charset="-122"/>
              </a:rPr>
              <a:t>g destruction from the presence of the Lord, and from the glory of His power</a:t>
            </a:r>
            <a:r>
              <a:rPr lang="en-US" altLang="en-US" sz="3000" b="1" i="1" dirty="0" smtClean="0">
                <a:solidFill>
                  <a:srgbClr val="002060"/>
                </a:solidFill>
                <a:latin typeface="Arial" panose="020B0604020202020204" pitchFamily="34" charset="0"/>
                <a:sym typeface="SimSun" panose="02010600030101010101" pitchFamily="2" charset="-122"/>
              </a:rPr>
              <a:t>”</a:t>
            </a:r>
            <a:r>
              <a:rPr lang="en-US" altLang="en-US" sz="3000" b="1" dirty="0" smtClean="0">
                <a:solidFill>
                  <a:srgbClr val="002060"/>
                </a:solidFill>
                <a:latin typeface="Arial" panose="020B0604020202020204" pitchFamily="34" charset="0"/>
                <a:sym typeface="SimSun" panose="02010600030101010101" pitchFamily="2" charset="-122"/>
              </a:rPr>
              <a:t>―2 Thessalonians 1:8-9</a:t>
            </a:r>
            <a:endParaRPr lang="en-US" altLang="en-US" sz="3000" b="1" dirty="0">
              <a:solidFill>
                <a:srgbClr val="002060"/>
              </a:solidFill>
              <a:latin typeface="Arial" panose="020B0604020202020204" pitchFamily="34" charset="0"/>
              <a:sym typeface="SimSun" panose="02010600030101010101" pitchFamily="2" charset="-122"/>
            </a:endParaRPr>
          </a:p>
        </p:txBody>
      </p:sp>
      <p:sp>
        <p:nvSpPr>
          <p:cNvPr id="3" name="Subtitle 2"/>
          <p:cNvSpPr txBox="1">
            <a:spLocks noGrp="1"/>
          </p:cNvSpPr>
          <p:nvPr/>
        </p:nvSpPr>
        <p:spPr>
          <a:xfrm>
            <a:off x="-1587" y="2338591"/>
            <a:ext cx="9145587" cy="583565"/>
          </a:xfrm>
          <a:prstGeom prst="rect">
            <a:avLst/>
          </a:prstGeom>
          <a:noFill/>
          <a:ln w="9525">
            <a:noFill/>
          </a:ln>
        </p:spPr>
        <p:txBody>
          <a:bodyPr anchor="ctr">
            <a:spAutoFit/>
          </a:bodyPr>
          <a:lstStyle/>
          <a:p>
            <a:pPr algn="ctr">
              <a:spcBef>
                <a:spcPts val="1000"/>
              </a:spcBef>
            </a:pPr>
            <a:r>
              <a:rPr lang="en-US" altLang="en-US" sz="3200" b="1" dirty="0" smtClean="0">
                <a:solidFill>
                  <a:srgbClr val="595959"/>
                </a:solidFill>
                <a:latin typeface="Arial" panose="020B0604020202020204" pitchFamily="34" charset="0"/>
                <a:sym typeface="Arial" panose="020B0604020202020204" pitchFamily="34" charset="0"/>
              </a:rPr>
              <a:t>2 Peter 3:9</a:t>
            </a:r>
            <a:endParaRPr lang="en-US" altLang="en-US" sz="3200" b="1" dirty="0">
              <a:solidFill>
                <a:srgbClr val="595959"/>
              </a:solidFill>
              <a:latin typeface="Arial" panose="020B0604020202020204" pitchFamily="34" charset="0"/>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“Will”: God Gives</a:t>
            </a:r>
            <a:br>
              <a:rPr lang="en-US" altLang="en-US" sz="5500" b="1" dirty="0" smtClean="0">
                <a:latin typeface="Arial" panose="020B0604020202020204" pitchFamily="34" charset="0"/>
                <a:sym typeface="SimSun" panose="02010600030101010101" pitchFamily="2" charset="-122"/>
              </a:rPr>
            </a:br>
            <a:r>
              <a:rPr lang="en-US" altLang="en-US" sz="5500" b="1" dirty="0" smtClean="0">
                <a:latin typeface="Arial" panose="020B0604020202020204" pitchFamily="34" charset="0"/>
                <a:sym typeface="SimSun" panose="02010600030101010101" pitchFamily="2" charset="-122"/>
              </a:rPr>
              <a:t>Us a </a:t>
            </a:r>
            <a:r>
              <a:rPr lang="en-US" altLang="en-US" sz="5500" b="1" i="1" dirty="0" smtClean="0">
                <a:latin typeface="Arial" panose="020B0604020202020204" pitchFamily="34" charset="0"/>
                <a:sym typeface="SimSun" panose="02010600030101010101" pitchFamily="2" charset="-122"/>
              </a:rPr>
              <a:t>Choice</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503238" y="3236432"/>
            <a:ext cx="8135937" cy="2862322"/>
          </a:xfrm>
          <a:prstGeom prst="rect">
            <a:avLst/>
          </a:prstGeom>
          <a:noFill/>
          <a:ln w="34925" cap="flat" cmpd="sng">
            <a:solidFill>
              <a:srgbClr val="002060"/>
            </a:solidFill>
            <a:prstDash val="solid"/>
            <a:miter/>
            <a:headEnd type="none" w="med" len="med"/>
            <a:tailEnd type="none" w="med" len="med"/>
          </a:ln>
        </p:spPr>
        <p:txBody>
          <a:bodyPr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Jerusalem, Jerusalem, who kills the prophets and stones those who are sent to her! How often I would have gathered your children together, even as a hen gathers her chicks under wings, and </a:t>
            </a:r>
            <a:r>
              <a:rPr lang="en-US" altLang="en-US" sz="3000" b="1" i="1" u="sng" dirty="0" smtClean="0">
                <a:solidFill>
                  <a:srgbClr val="002060"/>
                </a:solidFill>
                <a:latin typeface="Arial" panose="020B0604020202020204" pitchFamily="34" charset="0"/>
                <a:sym typeface="SimSun" panose="02010600030101010101" pitchFamily="2" charset="-122"/>
              </a:rPr>
              <a:t>you would not</a:t>
            </a:r>
            <a:r>
              <a:rPr lang="en-US" altLang="en-US" sz="3000" b="1" i="1" dirty="0" smtClean="0">
                <a:solidFill>
                  <a:srgbClr val="002060"/>
                </a:solidFill>
                <a:latin typeface="Arial" panose="020B0604020202020204" pitchFamily="34" charset="0"/>
                <a:sym typeface="SimSun" panose="02010600030101010101" pitchFamily="2" charset="-122"/>
              </a:rPr>
              <a:t>!”</a:t>
            </a:r>
            <a:r>
              <a:rPr lang="en-US" altLang="en-US" sz="3000" b="1" dirty="0" smtClean="0">
                <a:solidFill>
                  <a:srgbClr val="002060"/>
                </a:solidFill>
                <a:latin typeface="Arial" panose="020B0604020202020204" pitchFamily="34" charset="0"/>
                <a:sym typeface="SimSun" panose="02010600030101010101" pitchFamily="2" charset="-122"/>
              </a:rPr>
              <a:t>―Matthew 23:37</a:t>
            </a:r>
            <a:endParaRPr lang="en-US" altLang="en-US" sz="3000" b="1" dirty="0">
              <a:solidFill>
                <a:srgbClr val="002060"/>
              </a:solidFill>
              <a:latin typeface="Arial" panose="020B0604020202020204" pitchFamily="34" charset="0"/>
              <a:sym typeface="SimSun" panose="02010600030101010101" pitchFamily="2" charset="-122"/>
            </a:endParaRPr>
          </a:p>
        </p:txBody>
      </p:sp>
      <p:sp>
        <p:nvSpPr>
          <p:cNvPr id="3" name="Subtitle 2"/>
          <p:cNvSpPr txBox="1">
            <a:spLocks noGrp="1"/>
          </p:cNvSpPr>
          <p:nvPr/>
        </p:nvSpPr>
        <p:spPr>
          <a:xfrm>
            <a:off x="-1587" y="2338591"/>
            <a:ext cx="9145587" cy="583565"/>
          </a:xfrm>
          <a:prstGeom prst="rect">
            <a:avLst/>
          </a:prstGeom>
          <a:noFill/>
          <a:ln w="9525">
            <a:noFill/>
          </a:ln>
        </p:spPr>
        <p:txBody>
          <a:bodyPr anchor="ctr">
            <a:spAutoFit/>
          </a:bodyPr>
          <a:lstStyle/>
          <a:p>
            <a:pPr algn="ctr">
              <a:spcBef>
                <a:spcPts val="1000"/>
              </a:spcBef>
            </a:pPr>
            <a:r>
              <a:rPr lang="en-US" altLang="en-US" sz="3200" b="1" dirty="0" smtClean="0">
                <a:solidFill>
                  <a:srgbClr val="595959"/>
                </a:solidFill>
                <a:latin typeface="Arial" panose="020B0604020202020204" pitchFamily="34" charset="0"/>
                <a:sym typeface="Arial" panose="020B0604020202020204" pitchFamily="34" charset="0"/>
              </a:rPr>
              <a:t>Genesis 18:14</a:t>
            </a:r>
            <a:endParaRPr lang="en-US" altLang="en-US" sz="3200" b="1" dirty="0">
              <a:solidFill>
                <a:srgbClr val="595959"/>
              </a:solidFill>
              <a:latin typeface="Arial" panose="020B0604020202020204" pitchFamily="34" charset="0"/>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“Will”: Satan’s Deceitfulness</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503238" y="3947632"/>
            <a:ext cx="8135937" cy="1477328"/>
          </a:xfrm>
          <a:prstGeom prst="rect">
            <a:avLst/>
          </a:prstGeom>
          <a:noFill/>
          <a:ln w="34925" cap="flat" cmpd="sng">
            <a:solidFill>
              <a:srgbClr val="002060"/>
            </a:solidFill>
            <a:prstDash val="solid"/>
            <a:miter/>
            <a:headEnd type="none" w="med" len="med"/>
            <a:tailEnd type="none" w="med" len="med"/>
          </a:ln>
        </p:spPr>
        <p:txBody>
          <a:bodyPr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Be subject therefore to God. Resist the devil, and he will flee from you.”</a:t>
            </a:r>
            <a:br>
              <a:rPr lang="en-US" altLang="en-US" sz="3000" b="1" i="1" dirty="0" smtClean="0">
                <a:solidFill>
                  <a:srgbClr val="002060"/>
                </a:solidFill>
                <a:latin typeface="Arial" panose="020B0604020202020204" pitchFamily="34" charset="0"/>
                <a:sym typeface="SimSun" panose="02010600030101010101" pitchFamily="2" charset="-122"/>
              </a:rPr>
            </a:br>
            <a:r>
              <a:rPr lang="en-US" altLang="en-US" sz="3000" b="1" dirty="0" smtClean="0">
                <a:solidFill>
                  <a:srgbClr val="002060"/>
                </a:solidFill>
                <a:latin typeface="Arial" panose="020B0604020202020204" pitchFamily="34" charset="0"/>
                <a:sym typeface="SimSun" panose="02010600030101010101" pitchFamily="2" charset="-122"/>
              </a:rPr>
              <a:t>―James 4:7</a:t>
            </a:r>
            <a:endParaRPr lang="en-US" altLang="en-US" sz="3000" b="1" dirty="0">
              <a:solidFill>
                <a:srgbClr val="002060"/>
              </a:solidFill>
              <a:latin typeface="Arial" panose="020B0604020202020204" pitchFamily="34" charset="0"/>
              <a:sym typeface="SimSun" panose="02010600030101010101" pitchFamily="2" charset="-122"/>
            </a:endParaRPr>
          </a:p>
        </p:txBody>
      </p:sp>
      <p:sp>
        <p:nvSpPr>
          <p:cNvPr id="3" name="Subtitle 2"/>
          <p:cNvSpPr txBox="1">
            <a:spLocks noGrp="1"/>
          </p:cNvSpPr>
          <p:nvPr/>
        </p:nvSpPr>
        <p:spPr>
          <a:xfrm>
            <a:off x="-1587" y="2706286"/>
            <a:ext cx="9145587" cy="584775"/>
          </a:xfrm>
          <a:prstGeom prst="rect">
            <a:avLst/>
          </a:prstGeom>
          <a:noFill/>
          <a:ln w="9525">
            <a:noFill/>
          </a:ln>
        </p:spPr>
        <p:txBody>
          <a:bodyPr anchor="ctr">
            <a:spAutoFit/>
          </a:bodyPr>
          <a:lstStyle/>
          <a:p>
            <a:pPr algn="ctr">
              <a:spcBef>
                <a:spcPts val="1000"/>
              </a:spcBef>
            </a:pPr>
            <a:r>
              <a:rPr lang="en-US" altLang="en-US" sz="3200" b="1" dirty="0" smtClean="0">
                <a:solidFill>
                  <a:srgbClr val="595959"/>
                </a:solidFill>
                <a:latin typeface="Arial" panose="020B0604020202020204" pitchFamily="34" charset="0"/>
                <a:sym typeface="Arial" panose="020B0604020202020204" pitchFamily="34" charset="0"/>
              </a:rPr>
              <a:t>1 Peter 5:8; Job 1:22; 2:10; 1 Cor. 10:13</a:t>
            </a:r>
            <a:endParaRPr lang="en-US" altLang="en-US" sz="3200" b="1" dirty="0">
              <a:solidFill>
                <a:srgbClr val="595959"/>
              </a:solidFill>
              <a:latin typeface="Arial" panose="020B0604020202020204" pitchFamily="34" charset="0"/>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“Will”: Others’ Influence</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503238" y="3401532"/>
            <a:ext cx="8135937" cy="2400657"/>
          </a:xfrm>
          <a:prstGeom prst="rect">
            <a:avLst/>
          </a:prstGeom>
          <a:noFill/>
          <a:ln w="34925" cap="flat" cmpd="sng">
            <a:solidFill>
              <a:srgbClr val="002060"/>
            </a:solidFill>
            <a:prstDash val="solid"/>
            <a:miter/>
            <a:headEnd type="none" w="med" len="med"/>
            <a:tailEnd type="none" w="med" len="med"/>
          </a:ln>
        </p:spPr>
        <p:txBody>
          <a:bodyPr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For we must all be revealed before the judgment seat of Christ that </a:t>
            </a:r>
            <a:r>
              <a:rPr lang="en-US" altLang="en-US" sz="3000" b="1" i="1" u="sng" dirty="0" smtClean="0">
                <a:solidFill>
                  <a:srgbClr val="002060"/>
                </a:solidFill>
                <a:latin typeface="Arial" panose="020B0604020202020204" pitchFamily="34" charset="0"/>
                <a:sym typeface="SimSun" panose="02010600030101010101" pitchFamily="2" charset="-122"/>
              </a:rPr>
              <a:t>each one</a:t>
            </a:r>
            <a:r>
              <a:rPr lang="en-US" altLang="en-US" sz="3000" b="1" i="1" dirty="0" smtClean="0">
                <a:solidFill>
                  <a:srgbClr val="002060"/>
                </a:solidFill>
                <a:latin typeface="Arial" panose="020B0604020202020204" pitchFamily="34" charset="0"/>
                <a:sym typeface="SimSun" panose="02010600030101010101" pitchFamily="2" charset="-122"/>
              </a:rPr>
              <a:t> may receive the things in the body according to what </a:t>
            </a:r>
            <a:r>
              <a:rPr lang="en-US" altLang="en-US" sz="3000" b="1" i="1" u="sng" dirty="0" smtClean="0">
                <a:solidFill>
                  <a:srgbClr val="002060"/>
                </a:solidFill>
                <a:latin typeface="Arial" panose="020B0604020202020204" pitchFamily="34" charset="0"/>
                <a:sym typeface="SimSun" panose="02010600030101010101" pitchFamily="2" charset="-122"/>
              </a:rPr>
              <a:t>he</a:t>
            </a:r>
            <a:r>
              <a:rPr lang="en-US" altLang="en-US" sz="3000" b="1" i="1" dirty="0" smtClean="0">
                <a:solidFill>
                  <a:srgbClr val="002060"/>
                </a:solidFill>
                <a:latin typeface="Arial" panose="020B0604020202020204" pitchFamily="34" charset="0"/>
                <a:sym typeface="SimSun" panose="02010600030101010101" pitchFamily="2" charset="-122"/>
              </a:rPr>
              <a:t> has done, whether good or bad.”</a:t>
            </a:r>
            <a:br>
              <a:rPr lang="en-US" altLang="en-US" sz="3000" b="1" i="1" dirty="0" smtClean="0">
                <a:solidFill>
                  <a:srgbClr val="002060"/>
                </a:solidFill>
                <a:latin typeface="Arial" panose="020B0604020202020204" pitchFamily="34" charset="0"/>
                <a:sym typeface="SimSun" panose="02010600030101010101" pitchFamily="2" charset="-122"/>
              </a:rPr>
            </a:br>
            <a:r>
              <a:rPr lang="en-US" altLang="en-US" sz="3000" b="1" dirty="0" smtClean="0">
                <a:solidFill>
                  <a:srgbClr val="002060"/>
                </a:solidFill>
                <a:latin typeface="Arial" panose="020B0604020202020204" pitchFamily="34" charset="0"/>
                <a:sym typeface="SimSun" panose="02010600030101010101" pitchFamily="2" charset="-122"/>
              </a:rPr>
              <a:t>―2 Corinthians 5:10</a:t>
            </a:r>
            <a:endParaRPr lang="en-US" altLang="en-US" sz="3000" b="1" dirty="0">
              <a:solidFill>
                <a:srgbClr val="002060"/>
              </a:solidFill>
              <a:latin typeface="Arial" panose="020B0604020202020204" pitchFamily="34" charset="0"/>
              <a:sym typeface="SimSun" panose="02010600030101010101" pitchFamily="2" charset="-122"/>
            </a:endParaRPr>
          </a:p>
        </p:txBody>
      </p:sp>
      <p:sp>
        <p:nvSpPr>
          <p:cNvPr id="3" name="Subtitle 2"/>
          <p:cNvSpPr txBox="1">
            <a:spLocks noGrp="1"/>
          </p:cNvSpPr>
          <p:nvPr/>
        </p:nvSpPr>
        <p:spPr>
          <a:xfrm>
            <a:off x="-1587" y="2287186"/>
            <a:ext cx="9145587" cy="584775"/>
          </a:xfrm>
          <a:prstGeom prst="rect">
            <a:avLst/>
          </a:prstGeom>
          <a:noFill/>
          <a:ln w="9525">
            <a:noFill/>
          </a:ln>
        </p:spPr>
        <p:txBody>
          <a:bodyPr anchor="ctr">
            <a:spAutoFit/>
          </a:bodyPr>
          <a:lstStyle/>
          <a:p>
            <a:pPr algn="ctr">
              <a:spcBef>
                <a:spcPts val="1000"/>
              </a:spcBef>
            </a:pPr>
            <a:r>
              <a:rPr lang="en-US" altLang="en-US" sz="3200" b="1" dirty="0" smtClean="0">
                <a:solidFill>
                  <a:srgbClr val="595959"/>
                </a:solidFill>
                <a:latin typeface="Arial" panose="020B0604020202020204" pitchFamily="34" charset="0"/>
                <a:sym typeface="Arial" panose="020B0604020202020204" pitchFamily="34" charset="0"/>
              </a:rPr>
              <a:t>1 Corinthians 15:33; Galatians 6:1</a:t>
            </a:r>
            <a:endParaRPr lang="en-US" altLang="en-US" sz="3200" b="1" dirty="0">
              <a:solidFill>
                <a:srgbClr val="595959"/>
              </a:solidFill>
              <a:latin typeface="Arial" panose="020B0604020202020204" pitchFamily="34" charset="0"/>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idx="4294967295"/>
          </p:nvPr>
        </p:nvSpPr>
        <p:spPr>
          <a:xfrm>
            <a:off x="1588" y="684213"/>
            <a:ext cx="9144000" cy="993775"/>
          </a:xfrm>
        </p:spPr>
        <p:txBody>
          <a:bodyPr lIns="91440" tIns="45720" rIns="91440" bIns="45720" anchor="ctr"/>
          <a:lstStyle>
            <a:lvl1pPr lvl="0">
              <a:buClrTx/>
              <a:buSzTx/>
              <a:buFontTx/>
              <a:defRPr/>
            </a:lvl1pPr>
          </a:lstStyle>
          <a:p>
            <a:pPr lvl="0" algn="ctr"/>
            <a:r>
              <a:rPr lang="en-US" altLang="en-US" sz="5500" b="1" dirty="0" smtClean="0">
                <a:latin typeface="Arial" panose="020B0604020202020204" pitchFamily="34" charset="0"/>
                <a:sym typeface="SimSun" panose="02010600030101010101" pitchFamily="2" charset="-122"/>
              </a:rPr>
              <a:t>“Whosoever Will”</a:t>
            </a:r>
            <a:endParaRPr lang="en-US" altLang="en-US" sz="5500" b="1" i="1" dirty="0">
              <a:latin typeface="Arial" panose="020B0604020202020204" pitchFamily="34" charset="0"/>
              <a:sym typeface="SimSun" panose="02010600030101010101" pitchFamily="2" charset="-122"/>
            </a:endParaRPr>
          </a:p>
        </p:txBody>
      </p:sp>
      <p:sp>
        <p:nvSpPr>
          <p:cNvPr id="4" name="Text Box 3"/>
          <p:cNvSpPr txBox="1"/>
          <p:nvPr/>
        </p:nvSpPr>
        <p:spPr>
          <a:xfrm>
            <a:off x="503238" y="2666892"/>
            <a:ext cx="8228638" cy="2400657"/>
          </a:xfrm>
          <a:prstGeom prst="rect">
            <a:avLst/>
          </a:prstGeom>
          <a:noFill/>
          <a:ln w="34925" cap="flat" cmpd="sng">
            <a:solidFill>
              <a:srgbClr val="002060"/>
            </a:solidFill>
            <a:prstDash val="solid"/>
            <a:miter/>
            <a:headEnd type="none" w="med" len="med"/>
            <a:tailEnd type="none" w="med" len="med"/>
          </a:ln>
        </p:spPr>
        <p:txBody>
          <a:bodyPr wrap="square" anchor="t">
            <a:spAutoFit/>
          </a:bodyPr>
          <a:lstStyle/>
          <a:p>
            <a:pPr algn="ctr">
              <a:spcBef>
                <a:spcPts val="1000"/>
              </a:spcBef>
            </a:pPr>
            <a:r>
              <a:rPr lang="en-US" altLang="en-US" sz="3000" b="1" dirty="0" smtClean="0">
                <a:solidFill>
                  <a:srgbClr val="002060"/>
                </a:solidFill>
                <a:latin typeface="Arial" panose="020B0604020202020204" pitchFamily="34" charset="0"/>
                <a:sym typeface="SimSun" panose="02010600030101010101" pitchFamily="2" charset="-122"/>
              </a:rPr>
              <a:t>“</a:t>
            </a:r>
            <a:r>
              <a:rPr lang="en-US" altLang="en-US" sz="3000" b="1" i="1" dirty="0" smtClean="0">
                <a:solidFill>
                  <a:srgbClr val="002060"/>
                </a:solidFill>
                <a:latin typeface="Arial" panose="020B0604020202020204" pitchFamily="34" charset="0"/>
                <a:sym typeface="SimSun" panose="02010600030101010101" pitchFamily="2" charset="-122"/>
              </a:rPr>
              <a:t>And the Spirit and the bride say, Come. And let him that heareth say, Come. And let him that is athirst come. And whosoever will, let him take the water of life freely.” </a:t>
            </a:r>
            <a:r>
              <a:rPr lang="en-US" altLang="en-US" sz="3000" b="1" dirty="0" smtClean="0">
                <a:solidFill>
                  <a:srgbClr val="002060"/>
                </a:solidFill>
                <a:latin typeface="Arial" panose="020B0604020202020204" pitchFamily="34" charset="0"/>
                <a:sym typeface="SimSun" panose="02010600030101010101" pitchFamily="2" charset="-122"/>
              </a:rPr>
              <a:t>―Revelation 22:17</a:t>
            </a:r>
            <a:endParaRPr lang="en-US" altLang="en-US" sz="3000" b="1" dirty="0">
              <a:solidFill>
                <a:srgbClr val="002060"/>
              </a:solidFill>
              <a:latin typeface="Arial" panose="020B0604020202020204" pitchFamily="34" charset="0"/>
              <a:sym typeface="SimSun"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552</TotalTime>
  <Words>323</Words>
  <Application>Microsoft Office PowerPoint</Application>
  <PresentationFormat>Letter Paper (8.5x11 in)</PresentationFormat>
  <Paragraphs>19</Paragraphs>
  <Slides>7</Slides>
  <Notes>7</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“Whosoever Will”</vt:lpstr>
      <vt:lpstr>“Whosoever”: Chief of Sinners</vt:lpstr>
      <vt:lpstr>“Whosoever”: All Must Obey</vt:lpstr>
      <vt:lpstr>“Will”: God Gives Us a Choice</vt:lpstr>
      <vt:lpstr>“Will”: Satan’s Deceitfulness</vt:lpstr>
      <vt:lpstr>“Will”: Others’ Influence</vt:lpstr>
      <vt:lpstr>“Whosoever Will”</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"Whosoever Will"</dc:title>
  <dc:creator>Michael Hickox</dc:creator>
  <cp:lastModifiedBy>David Hickox</cp:lastModifiedBy>
  <cp:revision>477</cp:revision>
  <dcterms:created xsi:type="dcterms:W3CDTF">2016-06-11T23:13:00Z</dcterms:created>
  <dcterms:modified xsi:type="dcterms:W3CDTF">2019-08-04T14:15:38Z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1033-11.2.0.8641</vt:lpwstr>
  </property>
</Properties>
</file>