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64" r:id="rId2"/>
    <p:sldId id="490" r:id="rId3"/>
    <p:sldId id="488" r:id="rId4"/>
    <p:sldId id="484" r:id="rId5"/>
    <p:sldId id="485" r:id="rId6"/>
    <p:sldId id="491" r:id="rId7"/>
    <p:sldId id="492" r:id="rId8"/>
    <p:sldId id="493" r:id="rId9"/>
    <p:sldId id="494" r:id="rId10"/>
  </p:sldIdLst>
  <p:sldSz cx="9144000" cy="6858000" type="letter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2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384" y="-102"/>
      </p:cViewPr>
      <p:guideLst>
        <p:guide orient="horz" pos="2176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7213" cy="780272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EFD42F7-718C-4B98-AAEC-167E6DDD60A7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2052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 indent="0"/>
            <a:r>
              <a:rPr lang="en-US" altLang="en-US"/>
              <a:t>Second level</a:t>
            </a:r>
          </a:p>
          <a:p>
            <a:pPr lvl="2" indent="0"/>
            <a:r>
              <a:rPr lang="en-US" altLang="en-US"/>
              <a:t>Third level</a:t>
            </a:r>
          </a:p>
          <a:p>
            <a:pPr lvl="3" indent="0"/>
            <a:r>
              <a:rPr lang="en-US" altLang="en-US"/>
              <a:t>Fourth level</a:t>
            </a:r>
          </a:p>
          <a:p>
            <a:pPr lvl="4" indent="0"/>
            <a:r>
              <a:rPr lang="en-US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1B2AA4F-B828-4D7C-AFD3-893933DAFCB4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</a:p>
          <a:p>
            <a:pPr lvl="1" indent="-228600"/>
            <a:r>
              <a:rPr lang="en-US" altLang="en-US"/>
              <a:t>Second level</a:t>
            </a:r>
          </a:p>
          <a:p>
            <a:pPr lvl="2" indent="-228600"/>
            <a:r>
              <a:rPr lang="en-US" altLang="en-US"/>
              <a:t>Third level</a:t>
            </a:r>
          </a:p>
          <a:p>
            <a:pPr lvl="3" indent="-228600"/>
            <a:r>
              <a:rPr lang="en-US" altLang="en-US"/>
              <a:t>Fourth level</a:t>
            </a:r>
          </a:p>
          <a:p>
            <a:pPr lvl="4" indent="-228600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Where He Leads I’ll Follow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525223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For you were called to this, because Christ also suffered for us, leaving you an example, that you should follow His steps,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―1 Peter 2:21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</a:t>
            </a: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w Jesus’ Purity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525223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Everyone who has this hope set on Him purifies himself, even as He is pure.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John 3:3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Follow Jesus’ Love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486586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 new commandment I give to you, that you love one another. Just as I have loved you, you also love one another.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/>
            </a:r>
            <a:b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―John 13:34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4914860"/>
            <a:ext cx="9145587" cy="5847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Mark 2:17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Follow Jesus’ Servitude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555543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even as the Son of Man came not to be served, but to serve, and to give His life as a ransom for many.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―Matthew 20:28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2623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John 13:12-15; Matthew 20:25-27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Follow Jesus’ Humility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323721"/>
            <a:ext cx="8135937" cy="1015663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Have this mind in you, which was also in Christ Jesus: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―Philippians 2:5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120722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Philippians 2:3-4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4941223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Philippians 2:6-8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Follow Jesus’ Steadfastness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813123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Be subject therefore to God. Resist the devil, and he will flee from you.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―James 4:7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64876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Matthew 4:1-4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Follow Jesus’ Endurance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555543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When He was cursed, He didn’t curse back. When He suffered, He didn’t threaten, but committed Himself to Him who judges righteously.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―1 Peter 2:23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2623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Peter 2:20-22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Follow Jesus’ Meekness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555543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Take my yoke upon you, and learn of me; for I am meek and lowly in heart: and ye shall find rest unto your souls.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―Matthew 11:29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2623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Matthew 5:5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Where He Leads I’ll Follow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525223"/>
            <a:ext cx="8135937" cy="286232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Come unto me, all ye that labor and are heavy laden, and I will give you rest. Take 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my yoke upon you, and learn of me; for I am meek and lowly in heart: and ye shall find rest unto your souls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.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Matthew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11:28-29</a:t>
            </a:r>
            <a:endParaRPr lang="en-US" altLang="en-US" sz="3000" b="1" dirty="0" smtClean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311</Words>
  <Application>Microsoft Office PowerPoint</Application>
  <PresentationFormat>Letter Paper (8.5x11 in)</PresentationFormat>
  <Paragraphs>25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Where He Leads I’ll Follow</vt:lpstr>
      <vt:lpstr>Follow Jesus’ Purity</vt:lpstr>
      <vt:lpstr>Follow Jesus’ Love</vt:lpstr>
      <vt:lpstr>Follow Jesus’ Servitude</vt:lpstr>
      <vt:lpstr>Follow Jesus’ Humility</vt:lpstr>
      <vt:lpstr>Follow Jesus’ Steadfastness</vt:lpstr>
      <vt:lpstr>Follow Jesus’ Endurance</vt:lpstr>
      <vt:lpstr>Follow Jesus’ Meekness</vt:lpstr>
      <vt:lpstr>Where He Leads I’ll Follow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Ascended Christ</dc:title>
  <dc:creator>Michael Hickox</dc:creator>
  <cp:lastModifiedBy>David Hickox</cp:lastModifiedBy>
  <cp:revision>408</cp:revision>
  <dcterms:created xsi:type="dcterms:W3CDTF">2016-06-11T23:13:00Z</dcterms:created>
  <dcterms:modified xsi:type="dcterms:W3CDTF">2019-07-07T07:03:57Z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