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500" r:id="rId2"/>
    <p:sldId id="553" r:id="rId3"/>
    <p:sldId id="555" r:id="rId4"/>
    <p:sldId id="544" r:id="rId5"/>
    <p:sldId id="543" r:id="rId6"/>
    <p:sldId id="556" r:id="rId7"/>
    <p:sldId id="557" r:id="rId8"/>
    <p:sldId id="558" r:id="rId9"/>
    <p:sldId id="559" r:id="rId10"/>
    <p:sldId id="560" r:id="rId11"/>
    <p:sldId id="561" r:id="rId12"/>
  </p:sldIdLst>
  <p:sldSz cx="9144000" cy="6858000" type="letter"/>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2" autoAdjust="0"/>
    <p:restoredTop sz="94660"/>
  </p:normalViewPr>
  <p:slideViewPr>
    <p:cSldViewPr snapToGrid="0" showGuides="1">
      <p:cViewPr>
        <p:scale>
          <a:sx n="75" d="100"/>
          <a:sy n="75" d="100"/>
        </p:scale>
        <p:origin x="-354" y="-78"/>
      </p:cViewPr>
      <p:guideLst>
        <p:guide orient="horz" pos="2176"/>
        <p:guide pos="2870"/>
      </p:guideLst>
    </p:cSldViewPr>
  </p:slideViewPr>
  <p:notesTextViewPr>
    <p:cViewPr>
      <p:scale>
        <a:sx n="1" d="1"/>
        <a:sy n="1" d="1"/>
      </p:scale>
      <p:origin x="0" y="0"/>
    </p:cViewPr>
  </p:notesTextViewPr>
  <p:gridSpacing cx="78027213" cy="7802721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en-US" strike="noStrike" noProof="1"/>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3EFD42F7-718C-4B98-AAEC-167E6DDD60A7}" type="datetimeFigureOut">
              <a:rPr lang="en-US" altLang="en-US" strike="noStrike" noProof="1" smtClean="0">
                <a:latin typeface="+mn-lt"/>
                <a:ea typeface="+mn-ea"/>
                <a:cs typeface="+mn-cs"/>
              </a:rPr>
              <a:pPr fontAlgn="auto"/>
              <a:t>8/18/2019</a:t>
            </a:fld>
            <a:endParaRPr lang="en-US" strike="noStrike" noProof="1"/>
          </a:p>
        </p:txBody>
      </p:sp>
      <p:sp>
        <p:nvSpPr>
          <p:cNvPr id="2052" name="Slide Image Placeholder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2053" name="Notes Placeholder 4"/>
          <p:cNvSpPr>
            <a:spLocks noGrp="1"/>
          </p:cNvSpPr>
          <p:nvPr>
            <p:ph type="body" sz="quarter"/>
          </p:nvPr>
        </p:nvSpPr>
        <p:spPr>
          <a:xfrm>
            <a:off x="685800" y="4400550"/>
            <a:ext cx="5486400" cy="3600450"/>
          </a:xfrm>
          <a:prstGeom prst="rect">
            <a:avLst/>
          </a:prstGeom>
          <a:noFill/>
          <a:ln w="9525">
            <a:noFill/>
          </a:ln>
        </p:spPr>
        <p:txBody>
          <a:bodyPr anchor="t"/>
          <a:lstStyle/>
          <a:p>
            <a:pPr lvl="0"/>
            <a:r>
              <a:rPr lang="en-US" altLang="en-US"/>
              <a:t>Click to edit Master text styles</a:t>
            </a:r>
          </a:p>
          <a:p>
            <a:pPr lvl="1" indent="0"/>
            <a:r>
              <a:rPr lang="en-US" altLang="en-US"/>
              <a:t>Second level</a:t>
            </a:r>
          </a:p>
          <a:p>
            <a:pPr lvl="2" indent="0"/>
            <a:r>
              <a:rPr lang="en-US" altLang="en-US"/>
              <a:t>Third level</a:t>
            </a:r>
          </a:p>
          <a:p>
            <a:pPr lvl="3" indent="0"/>
            <a:r>
              <a:rPr lang="en-US" altLang="en-US"/>
              <a:t>Fourth level</a:t>
            </a:r>
          </a:p>
          <a:p>
            <a:pPr lvl="4" indent="0"/>
            <a:r>
              <a:rPr lang="en-US" altLang="en-US"/>
              <a:t>Fifth level</a:t>
            </a:r>
          </a:p>
        </p:txBody>
      </p:sp>
      <p:sp>
        <p:nvSpPr>
          <p:cNvPr id="6" name="Footer Placeholder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en-US" strike="noStrike" noProof="1"/>
          </a:p>
        </p:txBody>
      </p:sp>
      <p:sp>
        <p:nvSpPr>
          <p:cNvPr id="7" name="Slide Number Placeholder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21B2AA4F-B828-4D7C-AFD3-893933DAFCB4}"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2" y="1122365"/>
            <a:ext cx="6858010" cy="2387603"/>
          </a:xfrm>
        </p:spPr>
        <p:txBody>
          <a:bodyPr anchor="b"/>
          <a:lstStyle>
            <a:lvl1pPr algn="ctr">
              <a:defRPr sz="6000"/>
            </a:lvl1pPr>
          </a:lstStyle>
          <a:p>
            <a:pPr fontAlgn="auto"/>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2" y="3602043"/>
            <a:ext cx="6858010" cy="165576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8/18/2019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8/18/2019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12" cy="2852741"/>
          </a:xfrm>
        </p:spPr>
        <p:txBody>
          <a:bodyPr anchor="b"/>
          <a:lstStyle>
            <a:lvl1pPr>
              <a:defRPr sz="6000"/>
            </a:lvl1p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70"/>
            <a:ext cx="7886712" cy="150018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en-US" strike="noStrike" noProof="1" smtClean="0"/>
              <a:t>Click to edit Master text styles</a:t>
            </a:r>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8/18/2019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628651"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Content Placeholder 3"/>
          <p:cNvSpPr>
            <a:spLocks noGrp="1"/>
          </p:cNvSpPr>
          <p:nvPr>
            <p:ph sz="half" idx="2"/>
          </p:nvPr>
        </p:nvSpPr>
        <p:spPr>
          <a:xfrm>
            <a:off x="4629157"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8/18/2019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6"/>
            <a:ext cx="7886712" cy="1325565"/>
          </a:xfrm>
        </p:spPr>
        <p:txBody>
          <a:body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2" y="1681165"/>
            <a:ext cx="3868346"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4" name="Content Placeholder 3"/>
          <p:cNvSpPr>
            <a:spLocks noGrp="1"/>
          </p:cNvSpPr>
          <p:nvPr>
            <p:ph sz="half" idx="2"/>
          </p:nvPr>
        </p:nvSpPr>
        <p:spPr>
          <a:xfrm>
            <a:off x="629842" y="2505079"/>
            <a:ext cx="3868346"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7" y="1681165"/>
            <a:ext cx="3887397"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6" name="Content Placeholder 5"/>
          <p:cNvSpPr>
            <a:spLocks noGrp="1"/>
          </p:cNvSpPr>
          <p:nvPr>
            <p:ph sz="quarter" idx="4"/>
          </p:nvPr>
        </p:nvSpPr>
        <p:spPr>
          <a:xfrm>
            <a:off x="4629157" y="2505079"/>
            <a:ext cx="3887397"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7" name="Date Placeholder 6"/>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8/18/2019</a:t>
            </a:fld>
            <a:endParaRPr lang="en-US" strike="noStrike" noProof="1"/>
          </a:p>
        </p:txBody>
      </p:sp>
      <p:sp>
        <p:nvSpPr>
          <p:cNvPr id="8" name="Footer Placeholder 7"/>
          <p:cNvSpPr>
            <a:spLocks noGrp="1"/>
          </p:cNvSpPr>
          <p:nvPr>
            <p:ph type="ftr" sz="quarter" idx="11"/>
          </p:nvPr>
        </p:nvSpPr>
        <p:spPr/>
        <p:txBody>
          <a:bodyPr/>
          <a:lstStyle/>
          <a:p>
            <a:pPr fontAlgn="auto"/>
            <a:endParaRPr lang="en-US" strike="noStrike" noProof="1"/>
          </a:p>
        </p:txBody>
      </p:sp>
      <p:sp>
        <p:nvSpPr>
          <p:cNvPr id="9" name="Slide Number Placeholder 8"/>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8/18/2019</a:t>
            </a:fld>
            <a:endParaRPr lang="en-US" strike="noStrike" noProof="1"/>
          </a:p>
        </p:txBody>
      </p:sp>
      <p:sp>
        <p:nvSpPr>
          <p:cNvPr id="4" name="Footer Placeholder 3"/>
          <p:cNvSpPr>
            <a:spLocks noGrp="1"/>
          </p:cNvSpPr>
          <p:nvPr>
            <p:ph type="ftr" sz="quarter" idx="11"/>
          </p:nvPr>
        </p:nvSpPr>
        <p:spPr/>
        <p:txBody>
          <a:bodyPr/>
          <a:lstStyle/>
          <a:p>
            <a:pPr fontAlgn="auto"/>
            <a:endParaRPr lang="en-US" strike="noStrike" noProof="1"/>
          </a:p>
        </p:txBody>
      </p:sp>
      <p:sp>
        <p:nvSpPr>
          <p:cNvPr id="5" name="Slide Number Placeholder 4"/>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8/18/2019</a:t>
            </a:fld>
            <a:endParaRPr lang="en-US" strike="noStrike" noProof="1"/>
          </a:p>
        </p:txBody>
      </p:sp>
      <p:sp>
        <p:nvSpPr>
          <p:cNvPr id="3" name="Footer Placeholder 2"/>
          <p:cNvSpPr>
            <a:spLocks noGrp="1"/>
          </p:cNvSpPr>
          <p:nvPr>
            <p:ph type="ftr" sz="quarter" idx="11"/>
          </p:nvPr>
        </p:nvSpPr>
        <p:spPr/>
        <p:txBody>
          <a:bodyPr/>
          <a:lstStyle/>
          <a:p>
            <a:pPr fontAlgn="auto"/>
            <a:endParaRPr lang="en-US" strike="noStrike" noProof="1"/>
          </a:p>
        </p:txBody>
      </p:sp>
      <p:sp>
        <p:nvSpPr>
          <p:cNvPr id="4" name="Slide Number Placeholder 3"/>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7" y="987426"/>
            <a:ext cx="4629157" cy="487363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8/18/2019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7" y="987426"/>
            <a:ext cx="4629157" cy="487363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8/18/2019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8/18/2019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5" y="365126"/>
            <a:ext cx="1971678" cy="5811846"/>
          </a:xfrm>
        </p:spPr>
        <p:txBody>
          <a:bodyPr vert="eaVert"/>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628651" y="365126"/>
            <a:ext cx="5800734" cy="5811846"/>
          </a:xfrm>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8/18/2019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628650" y="365125"/>
            <a:ext cx="7886700" cy="1325563"/>
          </a:xfrm>
          <a:prstGeom prst="rect">
            <a:avLst/>
          </a:prstGeom>
          <a:noFill/>
          <a:ln w="9525">
            <a:noFill/>
          </a:ln>
        </p:spPr>
        <p:txBody>
          <a:bodyPr anchor="ctr"/>
          <a:lstStyle/>
          <a:p>
            <a:pPr lvl="0"/>
            <a:r>
              <a:rPr lang="en-US" altLang="en-US"/>
              <a:t>Click to edit Master title style</a:t>
            </a:r>
          </a:p>
        </p:txBody>
      </p:sp>
      <p:sp>
        <p:nvSpPr>
          <p:cNvPr id="1027" name="Text Placeholder 2"/>
          <p:cNvSpPr>
            <a:spLocks noGrp="1"/>
          </p:cNvSpPr>
          <p:nvPr>
            <p:ph type="body"/>
          </p:nvPr>
        </p:nvSpPr>
        <p:spPr>
          <a:xfrm>
            <a:off x="628650" y="1825625"/>
            <a:ext cx="7886700" cy="4351338"/>
          </a:xfrm>
          <a:prstGeom prst="rect">
            <a:avLst/>
          </a:prstGeom>
          <a:noFill/>
          <a:ln w="9525">
            <a:noFill/>
          </a:ln>
        </p:spPr>
        <p:txBody>
          <a:bodyPr anchor="t"/>
          <a:lstStyle/>
          <a:p>
            <a:pPr lvl="0" indent="-228600"/>
            <a:r>
              <a:rPr lang="en-US" altLang="en-US"/>
              <a:t>Click to edit Master text styles</a:t>
            </a:r>
          </a:p>
          <a:p>
            <a:pPr lvl="1" indent="-228600"/>
            <a:r>
              <a:rPr lang="en-US" altLang="en-US"/>
              <a:t>Second level</a:t>
            </a:r>
          </a:p>
          <a:p>
            <a:pPr lvl="2" indent="-228600"/>
            <a:r>
              <a:rPr lang="en-US" altLang="en-US"/>
              <a:t>Third level</a:t>
            </a:r>
          </a:p>
          <a:p>
            <a:pPr lvl="3" indent="-228600"/>
            <a:r>
              <a:rPr lang="en-US" altLang="en-US"/>
              <a:t>Fourth level</a:t>
            </a:r>
          </a:p>
          <a:p>
            <a:pPr lvl="4" indent="-228600"/>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FDE934FF-F4E1-47C5-9CA5-30A81DDE2BE4}" type="datetimeFigureOut">
              <a:rPr lang="en-US" altLang="en-US" strike="noStrike" noProof="1" smtClean="0">
                <a:latin typeface="+mn-lt"/>
                <a:ea typeface="+mn-ea"/>
                <a:cs typeface="+mn-cs"/>
              </a:rPr>
              <a:pPr fontAlgn="auto"/>
              <a:t>8/18/2019</a:t>
            </a:fld>
            <a:endParaRPr 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2335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What a Friend We</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Have in Jesus</a:t>
            </a:r>
            <a:endParaRPr lang="en-US" altLang="en-US" sz="5500" b="1" i="1" dirty="0">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Basis of Friendship</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766532"/>
            <a:ext cx="8135937" cy="1015663"/>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You are my friends, if you do whatever I command you.” </a:t>
            </a:r>
            <a:r>
              <a:rPr lang="en-US" altLang="en-US" sz="3000" b="1" dirty="0" smtClean="0">
                <a:solidFill>
                  <a:srgbClr val="002060"/>
                </a:solidFill>
                <a:latin typeface="Arial" panose="020B0604020202020204" pitchFamily="34" charset="0"/>
                <a:sym typeface="SimSun" panose="02010600030101010101" pitchFamily="2" charset="-122"/>
              </a:rPr>
              <a:t>―John 15:14</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47896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Peter 3:12</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Jesus Bore Our Griefs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601432"/>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Greater love has no one than this, that someone lay down his life for his friends.” </a:t>
            </a:r>
            <a:r>
              <a:rPr lang="en-US" altLang="en-US" sz="3000" b="1" dirty="0" smtClean="0">
                <a:solidFill>
                  <a:srgbClr val="002060"/>
                </a:solidFill>
                <a:latin typeface="Arial" panose="020B0604020202020204" pitchFamily="34" charset="0"/>
                <a:sym typeface="SimSun" panose="02010600030101010101" pitchFamily="2" charset="-122"/>
              </a:rPr>
              <a:t>―John 15:13</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47896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Isaiah 53:4-6; 1 John 1:9</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Privilege of Prayer</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388938" y="3719032"/>
            <a:ext cx="8335962" cy="1938992"/>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Confess your faults one to another, and pray one for another, that ye may be healed. The effectual fervent prayer of a righteous man availeth much.”</a:t>
            </a:r>
            <a:r>
              <a:rPr lang="en-US" altLang="en-US" sz="3000" b="1" dirty="0" smtClean="0">
                <a:solidFill>
                  <a:srgbClr val="002060"/>
                </a:solidFill>
                <a:latin typeface="Arial" panose="020B0604020202020204" pitchFamily="34" charset="0"/>
                <a:sym typeface="SimSun" panose="02010600030101010101" pitchFamily="2" charset="-122"/>
              </a:rPr>
              <a:t>―James 5:16</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4287" y="24147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Thessalonians 5:17</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Forfeited Peace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360132"/>
            <a:ext cx="8135937" cy="332398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In nothing be anxious, but in everything, by prayer and petition with thanksgiving, let your requests be made known to God. And the peace of God, which surpasses all understanding, will guard your hearts and your thoughts in Christ Jesus.”</a:t>
            </a:r>
            <a:r>
              <a:rPr lang="en-US" altLang="en-US" sz="3000" b="1" dirty="0" smtClean="0">
                <a:solidFill>
                  <a:srgbClr val="002060"/>
                </a:solidFill>
                <a:latin typeface="Arial" panose="020B0604020202020204" pitchFamily="34" charset="0"/>
                <a:sym typeface="SimSun" panose="02010600030101010101" pitchFamily="2" charset="-122"/>
              </a:rPr>
              <a:t>―Philippians 4:6-7</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Trials and Temptations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601432"/>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Peter therefore was kept in the prison: but prayer was made earnestly of the church unto God for him.” </a:t>
            </a:r>
            <a:r>
              <a:rPr lang="en-US" altLang="en-US" sz="3000" b="1" dirty="0" smtClean="0">
                <a:solidFill>
                  <a:srgbClr val="002060"/>
                </a:solidFill>
                <a:latin typeface="Arial" panose="020B0604020202020204" pitchFamily="34" charset="0"/>
                <a:sym typeface="SimSun" panose="02010600030101010101" pitchFamily="2" charset="-122"/>
              </a:rPr>
              <a:t>―Acts 12:5</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5" name="Subtitle 2"/>
          <p:cNvSpPr txBox="1">
            <a:spLocks noGrp="1"/>
          </p:cNvSpPr>
          <p:nvPr/>
        </p:nvSpPr>
        <p:spPr>
          <a:xfrm>
            <a:off x="-1587" y="47896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Hebrews 4:15-16</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Most Faithful Friend</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388938" y="3439632"/>
            <a:ext cx="8335962" cy="2400657"/>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But let him ask in faith, without any doubting, for he who doubts is like a wave of the sea, driven by the wind and tossed. For that man shouldn’t think that he will receive anything from the Lord.”</a:t>
            </a:r>
            <a:r>
              <a:rPr lang="en-US" altLang="en-US" sz="3000" b="1" dirty="0" smtClean="0">
                <a:solidFill>
                  <a:srgbClr val="002060"/>
                </a:solidFill>
                <a:latin typeface="Arial" panose="020B0604020202020204" pitchFamily="34" charset="0"/>
                <a:sym typeface="SimSun" panose="02010600030101010101" pitchFamily="2" charset="-122"/>
              </a:rPr>
              <a:t>―James 1:6-7</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4287" y="22115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Corinthians 10:13; James 1:5</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The Most</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Understanding Friend</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906232"/>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There is no creature that is hidden from His sight, but all things are naked and laid open before the eyes of Him to whom we must give an account.”</a:t>
            </a:r>
            <a:r>
              <a:rPr lang="en-US" altLang="en-US" sz="3000" b="1" dirty="0" smtClean="0">
                <a:solidFill>
                  <a:srgbClr val="002060"/>
                </a:solidFill>
                <a:latin typeface="Arial" panose="020B0604020202020204" pitchFamily="34" charset="0"/>
                <a:sym typeface="SimSun" panose="02010600030101010101" pitchFamily="2" charset="-122"/>
              </a:rPr>
              <a:t>―Hebrews 4:13</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When Others Forsake Us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042632"/>
            <a:ext cx="8135937" cy="424731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At my first answer no man stood with me, but all men forsook me: I pray God that it may not be laid to their charge. Notwithstanding the Lord stood with me, and strengthened me; that by me the preaching might be fully known, and that all the Gentiles might hear: and I was delivered out of the mouth of the lion.”</a:t>
            </a:r>
            <a:br>
              <a:rPr lang="en-US" altLang="en-US" sz="3000" b="1" i="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―2 Timothy 4:16-17</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Our Strength and Shield</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334732"/>
            <a:ext cx="8135937" cy="332398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Blessed be the LORD, because He hath heard the voice of my supplications. The LORD is my strength and my shield; my heart trusted in Him, and I am helped: therefore my heart greatly rejoiceth; and with my song will I prais</a:t>
            </a:r>
            <a:r>
              <a:rPr lang="en-US" altLang="en-US" sz="3000" b="1" i="1" dirty="0" smtClean="0">
                <a:solidFill>
                  <a:srgbClr val="002060"/>
                </a:solidFill>
                <a:latin typeface="Arial" panose="020B0604020202020204" pitchFamily="34" charset="0"/>
                <a:sym typeface="SimSun" panose="02010600030101010101" pitchFamily="2" charset="-122"/>
              </a:rPr>
              <a:t>e Him</a:t>
            </a:r>
            <a:r>
              <a:rPr lang="en-US" altLang="en-US" sz="3000" b="1" i="1" dirty="0" smtClean="0">
                <a:solidFill>
                  <a:srgbClr val="002060"/>
                </a:solidFill>
                <a:latin typeface="Arial" panose="020B0604020202020204" pitchFamily="34" charset="0"/>
                <a:sym typeface="SimSun" panose="02010600030101010101" pitchFamily="2" charset="-122"/>
              </a:rPr>
              <a:t>.”</a:t>
            </a:r>
            <a:br>
              <a:rPr lang="en-US" altLang="en-US" sz="3000" b="1" i="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―Psalm 28:6-7</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What a Friend We</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Have in Jesus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045932"/>
            <a:ext cx="8135937" cy="1015663"/>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casting all your anxiety upon Him, because He careth for you.” </a:t>
            </a:r>
            <a:r>
              <a:rPr lang="en-US" altLang="en-US" sz="3000" b="1" dirty="0" smtClean="0">
                <a:solidFill>
                  <a:srgbClr val="002060"/>
                </a:solidFill>
                <a:latin typeface="Arial" panose="020B0604020202020204" pitchFamily="34" charset="0"/>
                <a:sym typeface="SimSun" panose="02010600030101010101" pitchFamily="2" charset="-122"/>
              </a:rPr>
              <a:t>―1 Peter 5:7</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647</TotalTime>
  <Words>428</Words>
  <Application>Microsoft Office PowerPoint</Application>
  <PresentationFormat>Letter Paper (8.5x11 in)</PresentationFormat>
  <Paragraphs>26</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What a Friend We Have in Jesus</vt:lpstr>
      <vt:lpstr>The Basis of Friendship</vt:lpstr>
      <vt:lpstr>Jesus Bore Our Griefs</vt:lpstr>
      <vt:lpstr>The Privilege of Prayer</vt:lpstr>
      <vt:lpstr>Forfeited Peace</vt:lpstr>
      <vt:lpstr>Trials and Temptations</vt:lpstr>
      <vt:lpstr>The Most Faithful Friend</vt:lpstr>
      <vt:lpstr>The Most Understanding Friend</vt:lpstr>
      <vt:lpstr>When Others Forsake Us</vt:lpstr>
      <vt:lpstr>Our Strength and Shield</vt:lpstr>
      <vt:lpstr>What a Friend We Have in Jesus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 Friend We Have in Jesus</dc:title>
  <dc:creator>Michael Hickox</dc:creator>
  <cp:lastModifiedBy>David Hickox</cp:lastModifiedBy>
  <cp:revision>507</cp:revision>
  <dcterms:created xsi:type="dcterms:W3CDTF">2016-06-11T23:13:00Z</dcterms:created>
  <dcterms:modified xsi:type="dcterms:W3CDTF">2019-08-18T19:24:36Z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1033-11.2.0.8641</vt:lpwstr>
  </property>
</Properties>
</file>