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2"/>
  </p:notesMasterIdLst>
  <p:sldIdLst>
    <p:sldId id="424" r:id="rId3"/>
    <p:sldId id="454" r:id="rId4"/>
    <p:sldId id="445" r:id="rId5"/>
    <p:sldId id="455" r:id="rId6"/>
    <p:sldId id="456" r:id="rId7"/>
    <p:sldId id="457" r:id="rId8"/>
    <p:sldId id="459" r:id="rId9"/>
    <p:sldId id="452" r:id="rId10"/>
    <p:sldId id="453" r:id="rId11"/>
  </p:sldIdLst>
  <p:sldSz cx="9144000" cy="6858000" type="letter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10"/>
    <p:restoredTop sz="94660"/>
  </p:normalViewPr>
  <p:slideViewPr>
    <p:cSldViewPr snapToGrid="0" showGuides="1">
      <p:cViewPr varScale="1">
        <p:scale>
          <a:sx n="86" d="100"/>
          <a:sy n="86" d="100"/>
        </p:scale>
        <p:origin x="-666" y="-84"/>
      </p:cViewPr>
      <p:guideLst>
        <p:guide orient="horz" pos="2159"/>
        <p:guide pos="28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8" cy="7619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auto"/>
            <a:endParaRPr lang="en-US" strike="noStrike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auto"/>
            <a:fld id="{3EFD42F7-718C-4B98-AAEC-167E6DDD60A7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t>6/23/2019</a:t>
            </a:fld>
            <a:endParaRPr lang="en-US" strike="noStrike" noProof="1"/>
          </a:p>
        </p:txBody>
      </p:sp>
      <p:sp>
        <p:nvSpPr>
          <p:cNvPr id="2052" name="Slide Image Placeholder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53" name="Notes Placeholder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en-US" altLang="en-US"/>
              <a:t>Click to edit Master text styles</a:t>
            </a:r>
          </a:p>
          <a:p>
            <a:pPr lvl="1" indent="0"/>
            <a:r>
              <a:rPr lang="en-US" altLang="en-US"/>
              <a:t>Second level</a:t>
            </a:r>
          </a:p>
          <a:p>
            <a:pPr lvl="2" indent="0"/>
            <a:r>
              <a:rPr lang="en-US" altLang="en-US"/>
              <a:t>Third level</a:t>
            </a:r>
          </a:p>
          <a:p>
            <a:pPr lvl="3" indent="0"/>
            <a:r>
              <a:rPr lang="en-US" altLang="en-US"/>
              <a:t>Fourth level</a:t>
            </a:r>
          </a:p>
          <a:p>
            <a:pPr lvl="4" indent="0"/>
            <a:r>
              <a:rPr lang="en-US" alt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auto"/>
            <a:fld id="{21B2AA4F-B828-4D7C-AFD3-893933DAFCB4}" type="slidenum">
              <a:rPr 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380718597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8" name="Text Placeholder 2"/>
          <p:cNvSpPr>
            <a:spLocks noGrp="1"/>
          </p:cNvSpPr>
          <p:nvPr>
            <p:ph type="body"/>
          </p:nvPr>
        </p:nvSpPr>
        <p:spPr>
          <a:ln/>
        </p:spPr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4338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en-US" dirty="0"/>
          </a:p>
        </p:txBody>
      </p:sp>
      <p:sp>
        <p:nvSpPr>
          <p:cNvPr id="14339" name="Slide Number Placeholder 3"/>
          <p:cNvSpPr>
            <a:spLocks noGrp="1"/>
          </p:cNvSpPr>
          <p:nvPr/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indent="0" algn="r"/>
            <a:fld id="{9A0DB2DC-4C9A-4742-B13C-FB6460FD3503}" type="slidenum">
              <a:rPr lang="en-US" altLang="en-US" sz="1200" dirty="0"/>
              <a:t>2</a:t>
            </a:fld>
            <a:endParaRPr lang="en-US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4" name="Text Placeholder 2"/>
          <p:cNvSpPr>
            <a:spLocks noGrp="1"/>
          </p:cNvSpPr>
          <p:nvPr>
            <p:ph type="body"/>
          </p:nvPr>
        </p:nvSpPr>
        <p:spPr>
          <a:ln/>
        </p:spPr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194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194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194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2" name="Text Placeholder 2"/>
          <p:cNvSpPr>
            <a:spLocks noGrp="1"/>
          </p:cNvSpPr>
          <p:nvPr>
            <p:ph type="body"/>
          </p:nvPr>
        </p:nvSpPr>
        <p:spPr>
          <a:ln/>
        </p:spPr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0" name="Text Placeholder 2"/>
          <p:cNvSpPr>
            <a:spLocks noGrp="1"/>
          </p:cNvSpPr>
          <p:nvPr>
            <p:ph type="body"/>
          </p:nvPr>
        </p:nvSpPr>
        <p:spPr>
          <a:ln/>
        </p:spPr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2" y="1122365"/>
            <a:ext cx="6858010" cy="2387603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2" y="3602043"/>
            <a:ext cx="6858010" cy="165576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en-US" strike="noStrike" noProof="1" smtClean="0"/>
              <a:t>Click to edit Master subtitle style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t>6/23/2019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t>6/23/2019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12" cy="2852741"/>
          </a:xfrm>
        </p:spPr>
        <p:txBody>
          <a:bodyPr anchor="b"/>
          <a:lstStyle>
            <a:lvl1pPr>
              <a:defRPr sz="6000"/>
            </a:lvl1pPr>
          </a:lstStyle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12" cy="150018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t>6/23/2019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825628"/>
            <a:ext cx="3886206" cy="4351344"/>
          </a:xfrm>
        </p:spPr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7" y="1825628"/>
            <a:ext cx="3886206" cy="4351344"/>
          </a:xfrm>
        </p:spPr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t>6/23/2019</a:t>
            </a:fld>
            <a:endParaRPr lang="en-US" strike="noStrike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6"/>
            <a:ext cx="7886712" cy="1325565"/>
          </a:xfrm>
        </p:spPr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5"/>
            <a:ext cx="3868346" cy="8239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9"/>
            <a:ext cx="3868346" cy="3684593"/>
          </a:xfrm>
        </p:spPr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7" y="1681165"/>
            <a:ext cx="3887397" cy="8239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7" y="2505079"/>
            <a:ext cx="3887397" cy="3684593"/>
          </a:xfrm>
        </p:spPr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t>6/23/2019</a:t>
            </a:fld>
            <a:endParaRPr lang="en-US" strike="noStrike" noProof="1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t>6/23/2019</a:t>
            </a:fld>
            <a:endParaRPr lang="en-US" strike="noStrike" noProof="1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t>6/23/2019</a:t>
            </a:fld>
            <a:endParaRPr lang="en-US" strike="noStrike" noProof="1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1"/>
            <a:ext cx="2949182" cy="1600202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7" y="987426"/>
            <a:ext cx="4629157" cy="487363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3"/>
            <a:ext cx="2949182" cy="381159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t>6/23/2019</a:t>
            </a:fld>
            <a:endParaRPr lang="en-US" strike="noStrike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1"/>
            <a:ext cx="2949182" cy="1600202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7" y="987426"/>
            <a:ext cx="4629157" cy="487363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3"/>
            <a:ext cx="2949182" cy="381159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t>6/23/2019</a:t>
            </a:fld>
            <a:endParaRPr lang="en-US" strike="noStrike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t>6/23/2019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85" y="365126"/>
            <a:ext cx="1971678" cy="5811846"/>
          </a:xfrm>
        </p:spPr>
        <p:txBody>
          <a:bodyPr vert="eaVert"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34" cy="5811846"/>
          </a:xfrm>
        </p:spPr>
        <p:txBody>
          <a:bodyPr vert="eaVert"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t>6/23/2019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2" y="1122365"/>
            <a:ext cx="6858010" cy="2387603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2" y="3602043"/>
            <a:ext cx="6858010" cy="165576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en-US" strike="noStrike" noProof="1" smtClean="0"/>
              <a:t>Click to edit Master subtitle style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t>6/23/2019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t>6/23/2019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12" cy="2852741"/>
          </a:xfrm>
        </p:spPr>
        <p:txBody>
          <a:bodyPr anchor="b"/>
          <a:lstStyle>
            <a:lvl1pPr>
              <a:defRPr sz="6000"/>
            </a:lvl1pPr>
          </a:lstStyle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12" cy="150018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t>6/23/2019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825628"/>
            <a:ext cx="3886206" cy="4351344"/>
          </a:xfrm>
        </p:spPr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7" y="1825628"/>
            <a:ext cx="3886206" cy="4351344"/>
          </a:xfrm>
        </p:spPr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t>6/23/2019</a:t>
            </a:fld>
            <a:endParaRPr lang="en-US" strike="noStrike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6"/>
            <a:ext cx="7886712" cy="1325565"/>
          </a:xfrm>
        </p:spPr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5"/>
            <a:ext cx="3868346" cy="8239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9"/>
            <a:ext cx="3868346" cy="3684593"/>
          </a:xfrm>
        </p:spPr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7" y="1681165"/>
            <a:ext cx="3887397" cy="8239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7" y="2505079"/>
            <a:ext cx="3887397" cy="3684593"/>
          </a:xfrm>
        </p:spPr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t>6/23/2019</a:t>
            </a:fld>
            <a:endParaRPr lang="en-US" strike="noStrike" noProof="1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t>6/23/2019</a:t>
            </a:fld>
            <a:endParaRPr lang="en-US" strike="noStrike" noProof="1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t>6/23/2019</a:t>
            </a:fld>
            <a:endParaRPr lang="en-US" strike="noStrike" noProof="1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1"/>
            <a:ext cx="2949182" cy="1600202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7" y="987426"/>
            <a:ext cx="4629157" cy="487363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3"/>
            <a:ext cx="2949182" cy="381159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t>6/23/2019</a:t>
            </a:fld>
            <a:endParaRPr lang="en-US" strike="noStrike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1"/>
            <a:ext cx="2949182" cy="1600202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7" y="987426"/>
            <a:ext cx="4629157" cy="487363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3"/>
            <a:ext cx="2949182" cy="381159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t>6/23/2019</a:t>
            </a:fld>
            <a:endParaRPr lang="en-US" strike="noStrike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t>6/23/2019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85" y="365126"/>
            <a:ext cx="1971678" cy="5811846"/>
          </a:xfrm>
        </p:spPr>
        <p:txBody>
          <a:bodyPr vert="eaVert"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34" cy="5811846"/>
          </a:xfrm>
        </p:spPr>
        <p:txBody>
          <a:bodyPr vert="eaVert"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t>6/23/2019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228600"/>
            <a:r>
              <a:rPr lang="en-US" altLang="en-US"/>
              <a:t>Click to edit Master text styles</a:t>
            </a:r>
          </a:p>
          <a:p>
            <a:pPr lvl="1" indent="-228600"/>
            <a:r>
              <a:rPr lang="en-US" altLang="en-US"/>
              <a:t>Second level</a:t>
            </a:r>
          </a:p>
          <a:p>
            <a:pPr lvl="2" indent="-228600"/>
            <a:r>
              <a:rPr lang="en-US" altLang="en-US"/>
              <a:t>Third level</a:t>
            </a:r>
          </a:p>
          <a:p>
            <a:pPr lvl="3" indent="-228600"/>
            <a:r>
              <a:rPr lang="en-US" altLang="en-US"/>
              <a:t>Fourth level</a:t>
            </a:r>
          </a:p>
          <a:p>
            <a:pPr lvl="4" indent="-228600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t>6/23/2019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228600"/>
            <a:r>
              <a:rPr lang="en-US" altLang="en-US"/>
              <a:t>Click to edit Master text styles</a:t>
            </a:r>
          </a:p>
          <a:p>
            <a:pPr lvl="1" indent="-228600"/>
            <a:r>
              <a:rPr lang="en-US" altLang="en-US"/>
              <a:t>Second level</a:t>
            </a:r>
          </a:p>
          <a:p>
            <a:pPr lvl="2" indent="-228600"/>
            <a:r>
              <a:rPr lang="en-US" altLang="en-US"/>
              <a:t>Third level</a:t>
            </a:r>
          </a:p>
          <a:p>
            <a:pPr lvl="3" indent="-228600"/>
            <a:r>
              <a:rPr lang="en-US" altLang="en-US"/>
              <a:t>Fourth level</a:t>
            </a:r>
          </a:p>
          <a:p>
            <a:pPr lvl="4" indent="-228600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t>6/23/2019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itle 1"/>
          <p:cNvSpPr>
            <a:spLocks noGrp="1"/>
          </p:cNvSpPr>
          <p:nvPr>
            <p:ph type="ctrTitle"/>
          </p:nvPr>
        </p:nvSpPr>
        <p:spPr>
          <a:xfrm>
            <a:off x="1588" y="684213"/>
            <a:ext cx="9144000" cy="993775"/>
          </a:xfrm>
          <a:ln/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4900" b="1">
                <a:latin typeface="Arial" panose="020B0604020202020204" pitchFamily="34" charset="0"/>
                <a:sym typeface="SimSun" panose="02010600030101010101" pitchFamily="2" charset="-122"/>
              </a:rPr>
              <a:t>Teachings from Proverbs</a:t>
            </a:r>
            <a:endParaRPr lang="en-US" altLang="en-US" sz="4900" b="1" i="1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384493" y="2178368"/>
            <a:ext cx="8374062" cy="3784600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The proverbs of Solomon, the son of David, king of Israel: to know wisdom and instruction; to discern the words of understanding; to receive instruction in wise dealing, in righteousness, justice, and equity; to give prudence to the simple, knowledge and discretion to the young man.</a:t>
            </a: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 ―Proverbs 1:1-4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 idx="4294967295"/>
          </p:nvPr>
        </p:nvSpPr>
        <p:spPr>
          <a:xfrm>
            <a:off x="0" y="339408"/>
            <a:ext cx="9078913" cy="1401762"/>
          </a:xfrm>
        </p:spPr>
        <p:txBody>
          <a:bodyPr vert="horz"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800" b="1">
                <a:latin typeface="Arial" panose="020B0604020202020204" pitchFamily="34" charset="0"/>
                <a:sym typeface="Arial" panose="020B0604020202020204" pitchFamily="34" charset="0"/>
              </a:rPr>
              <a:t>Values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323850" y="2069148"/>
            <a:ext cx="8602663" cy="1476375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How much better is it to get wisdom than gold! and to get understanding rather to be chosen than silver!</a:t>
            </a: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 ―Proverbs 16:16</a:t>
            </a:r>
          </a:p>
        </p:txBody>
      </p:sp>
      <p:sp>
        <p:nvSpPr>
          <p:cNvPr id="5" name="Text Box 3"/>
          <p:cNvSpPr txBox="1"/>
          <p:nvPr/>
        </p:nvSpPr>
        <p:spPr>
          <a:xfrm>
            <a:off x="323850" y="3545840"/>
            <a:ext cx="8602663" cy="2399665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A good name is rather to be chosen than great riches, and loving favour rather than silver and gold. The rich and poor meet together: the LORD is the maker of them all.</a:t>
            </a: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 ―Proverbs 22:1-2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itle 1"/>
          <p:cNvSpPr>
            <a:spLocks noGrp="1"/>
          </p:cNvSpPr>
          <p:nvPr>
            <p:ph type="ctrTitle"/>
          </p:nvPr>
        </p:nvSpPr>
        <p:spPr>
          <a:xfrm>
            <a:off x="1588" y="684213"/>
            <a:ext cx="9144000" cy="993775"/>
          </a:xfrm>
          <a:ln/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4900" b="1">
                <a:latin typeface="Arial" panose="020B0604020202020204" pitchFamily="34" charset="0"/>
                <a:sym typeface="SimSun" panose="02010600030101010101" pitchFamily="2" charset="-122"/>
              </a:rPr>
              <a:t>Reverence</a:t>
            </a:r>
            <a:endParaRPr lang="en-US" altLang="en-US" sz="4900" b="1" i="1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2" name="Subtitle 2"/>
          <p:cNvSpPr txBox="1">
            <a:spLocks noGrp="1"/>
          </p:cNvSpPr>
          <p:nvPr/>
        </p:nvSpPr>
        <p:spPr>
          <a:xfrm>
            <a:off x="0" y="2422049"/>
            <a:ext cx="9145588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Hebrews 12:28; Proverbs 1:5-6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369888" y="3656013"/>
            <a:ext cx="8374062" cy="1476375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The fear of the LORD is the beginning of knowledge: but fools despise wisdom and instruction.</a:t>
            </a: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 ―Proverbs 1:7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itle 1"/>
          <p:cNvSpPr>
            <a:spLocks noGrp="1"/>
          </p:cNvSpPr>
          <p:nvPr>
            <p:ph type="ctrTitle"/>
          </p:nvPr>
        </p:nvSpPr>
        <p:spPr>
          <a:xfrm>
            <a:off x="-317" y="499428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4900" b="1">
                <a:latin typeface="Arial" panose="020B0604020202020204" pitchFamily="34" charset="0"/>
                <a:sym typeface="SimSun" panose="02010600030101010101" pitchFamily="2" charset="-122"/>
              </a:rPr>
              <a:t>Gossip</a:t>
            </a:r>
            <a:endParaRPr lang="en-US" altLang="en-US" sz="4900" b="1" i="1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2" name="Subtitle 2"/>
          <p:cNvSpPr txBox="1">
            <a:spLocks noGrp="1"/>
          </p:cNvSpPr>
          <p:nvPr/>
        </p:nvSpPr>
        <p:spPr>
          <a:xfrm>
            <a:off x="1270" y="1688624"/>
            <a:ext cx="9145588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Romans 1:29-30; 1 Peter 4:15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294640" y="2579370"/>
            <a:ext cx="8558530" cy="1476375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2900" b="1" dirty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2900" b="1" i="1" dirty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One who brings gossip betrays a confidence, but one who is of a trustworthy spirit is one who keeps a secret.</a:t>
            </a:r>
            <a:r>
              <a:rPr lang="en-US" altLang="en-US" sz="2900" b="1" dirty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 ―Proverbs 11:13</a:t>
            </a:r>
          </a:p>
        </p:txBody>
      </p:sp>
      <p:sp>
        <p:nvSpPr>
          <p:cNvPr id="5" name="Text Box 3"/>
          <p:cNvSpPr txBox="1"/>
          <p:nvPr/>
        </p:nvSpPr>
        <p:spPr>
          <a:xfrm>
            <a:off x="294005" y="4055745"/>
            <a:ext cx="8559165" cy="1014730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A perverse man stirs up strife. A whisperer separates close friends.</a:t>
            </a:r>
            <a:r>
              <a:rPr lang="en-US" altLang="en-US" sz="3000" b="1" dirty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 ―Proverbs 16:28</a:t>
            </a:r>
          </a:p>
        </p:txBody>
      </p:sp>
      <p:sp>
        <p:nvSpPr>
          <p:cNvPr id="3" name="Text Box 3"/>
          <p:cNvSpPr txBox="1"/>
          <p:nvPr/>
        </p:nvSpPr>
        <p:spPr>
          <a:xfrm>
            <a:off x="294640" y="5070475"/>
            <a:ext cx="8559165" cy="983615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29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2900" b="1" i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For lack of wood a fire goes out. Without gossip, a quarrel dies down.</a:t>
            </a:r>
            <a:r>
              <a:rPr lang="en-US" altLang="en-US" sz="29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 ―Proverbs 26:20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bldLvl="0" animBg="1"/>
      <p:bldP spid="5" grpId="0" bldLvl="0" animBg="1"/>
      <p:bldP spid="3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itle 1"/>
          <p:cNvSpPr>
            <a:spLocks noGrp="1"/>
          </p:cNvSpPr>
          <p:nvPr>
            <p:ph type="ctrTitle"/>
          </p:nvPr>
        </p:nvSpPr>
        <p:spPr>
          <a:xfrm>
            <a:off x="-317" y="499428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4900" b="1">
                <a:latin typeface="Arial" panose="020B0604020202020204" pitchFamily="34" charset="0"/>
                <a:sym typeface="SimSun" panose="02010600030101010101" pitchFamily="2" charset="-122"/>
              </a:rPr>
              <a:t>Anger</a:t>
            </a:r>
            <a:endParaRPr lang="en-US" altLang="en-US" sz="4900" b="1" i="1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2" name="Subtitle 2"/>
          <p:cNvSpPr txBox="1">
            <a:spLocks noGrp="1"/>
          </p:cNvSpPr>
          <p:nvPr/>
        </p:nvSpPr>
        <p:spPr>
          <a:xfrm>
            <a:off x="1270" y="1688624"/>
            <a:ext cx="9145588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Ephesians 4:26; James 1:19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294640" y="2579370"/>
            <a:ext cx="8558530" cy="1476375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He who is slow to anger has great understanding, but he who has a quick temper displays folly.</a:t>
            </a: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 ―Proverbs 14:29</a:t>
            </a:r>
          </a:p>
        </p:txBody>
      </p:sp>
      <p:sp>
        <p:nvSpPr>
          <p:cNvPr id="5" name="Text Box 3"/>
          <p:cNvSpPr txBox="1"/>
          <p:nvPr/>
        </p:nvSpPr>
        <p:spPr>
          <a:xfrm>
            <a:off x="294005" y="4055745"/>
            <a:ext cx="8559165" cy="1014730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A gentle answer turns away wrath, but a harsh word stirs up anger.</a:t>
            </a: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 ―Proverbs 15:1</a:t>
            </a:r>
          </a:p>
        </p:txBody>
      </p:sp>
      <p:sp>
        <p:nvSpPr>
          <p:cNvPr id="3" name="Text Box 3"/>
          <p:cNvSpPr txBox="1"/>
          <p:nvPr/>
        </p:nvSpPr>
        <p:spPr>
          <a:xfrm>
            <a:off x="294640" y="5070475"/>
            <a:ext cx="8559165" cy="1476375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A wrathful man stirs up contention, but one who is slow to anger appeases strife.</a:t>
            </a: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 ―Proverbs 15:18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bldLvl="0" animBg="1"/>
      <p:bldP spid="5" grpId="0" bldLvl="0" animBg="1"/>
      <p:bldP spid="3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itle 1"/>
          <p:cNvSpPr>
            <a:spLocks noGrp="1"/>
          </p:cNvSpPr>
          <p:nvPr>
            <p:ph type="ctrTitle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4900" b="1">
                <a:latin typeface="Arial" panose="020B0604020202020204" pitchFamily="34" charset="0"/>
                <a:sym typeface="SimSun" panose="02010600030101010101" pitchFamily="2" charset="-122"/>
              </a:rPr>
              <a:t>Self-Control</a:t>
            </a:r>
            <a:endParaRPr lang="en-US" altLang="en-US" sz="4900" b="1" i="1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2" name="Subtitle 2"/>
          <p:cNvSpPr txBox="1">
            <a:spLocks noGrp="1"/>
          </p:cNvSpPr>
          <p:nvPr/>
        </p:nvSpPr>
        <p:spPr>
          <a:xfrm>
            <a:off x="0" y="2422049"/>
            <a:ext cx="9145588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2 Peter 1:6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369888" y="3656013"/>
            <a:ext cx="8374062" cy="1476375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He that hath no rule over his own spirit is like a city that is broken down, and without walls.</a:t>
            </a: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 ―Proverbs 25:28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>
                <a:latin typeface="Arial" panose="020B0604020202020204" pitchFamily="34" charset="0"/>
                <a:sym typeface="SimSun" panose="02010600030101010101" pitchFamily="2" charset="-122"/>
              </a:rPr>
              <a:t>Sexual Sins</a:t>
            </a:r>
            <a:endParaRPr lang="en-US" altLang="en-US" sz="5500" b="1" i="1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03238" y="2459673"/>
            <a:ext cx="8135937" cy="1938020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Now the works of the flesh are manifest, which are these; Adultery, fornication, uncleanness, lasciviousness,</a:t>
            </a: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</a:t>
            </a:r>
            <a:b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</a:b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―Galatians 5:19</a:t>
            </a:r>
          </a:p>
        </p:txBody>
      </p:sp>
      <p:sp>
        <p:nvSpPr>
          <p:cNvPr id="3" name="Subtitle 2"/>
          <p:cNvSpPr txBox="1">
            <a:spLocks noGrp="1"/>
          </p:cNvSpPr>
          <p:nvPr/>
        </p:nvSpPr>
        <p:spPr>
          <a:xfrm>
            <a:off x="-1587" y="5263198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Proverbs 6:24-26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ctrTitle"/>
          </p:nvPr>
        </p:nvSpPr>
        <p:spPr>
          <a:xfrm>
            <a:off x="4763" y="604838"/>
            <a:ext cx="9144000" cy="993775"/>
          </a:xfrm>
          <a:ln/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4900" b="1">
                <a:latin typeface="Arial" panose="020B0604020202020204" pitchFamily="34" charset="0"/>
                <a:sym typeface="SimSun" panose="02010600030101010101" pitchFamily="2" charset="-122"/>
              </a:rPr>
              <a:t>Drunkenness</a:t>
            </a:r>
            <a:endParaRPr lang="en-US" altLang="en-US" sz="4900" b="1" i="1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2" name="Subtitle 2"/>
          <p:cNvSpPr txBox="1">
            <a:spLocks noGrp="1"/>
          </p:cNvSpPr>
          <p:nvPr/>
        </p:nvSpPr>
        <p:spPr>
          <a:xfrm>
            <a:off x="4763" y="2114551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Galatians 5:21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308610" y="3269933"/>
            <a:ext cx="8534400" cy="1476375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Wine is a mocker, strong drink is raging: and whosoever is deceived thereby is not wise.</a:t>
            </a: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 ―Proverbs 20:1</a:t>
            </a:r>
          </a:p>
        </p:txBody>
      </p:sp>
      <p:sp>
        <p:nvSpPr>
          <p:cNvPr id="3" name="Subtitle 2"/>
          <p:cNvSpPr txBox="1">
            <a:spLocks noGrp="1"/>
          </p:cNvSpPr>
          <p:nvPr/>
        </p:nvSpPr>
        <p:spPr>
          <a:xfrm>
            <a:off x="5080" y="5332572"/>
            <a:ext cx="9145588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Proverbs 23:29-35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bldLvl="0" animBg="1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ctrTitle"/>
          </p:nvPr>
        </p:nvSpPr>
        <p:spPr>
          <a:xfrm>
            <a:off x="0" y="815975"/>
            <a:ext cx="9144000" cy="993775"/>
          </a:xfrm>
          <a:ln/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4900" b="1">
                <a:latin typeface="Arial" panose="020B0604020202020204" pitchFamily="34" charset="0"/>
                <a:sym typeface="SimSun" panose="02010600030101010101" pitchFamily="2" charset="-122"/>
              </a:rPr>
              <a:t>Teachings from Proverbs</a:t>
            </a:r>
            <a:endParaRPr lang="en-US" altLang="en-US" sz="4900" b="1" i="1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387350" y="2989263"/>
            <a:ext cx="8374063" cy="1476375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A wise man will hear, and increase learning; and a man of understanding shall attain unto wise counsels:</a:t>
            </a:r>
            <a:r>
              <a:rPr lang="en-US" altLang="en-US" sz="3000" b="1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 ―Proverbs 1:5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415</Words>
  <Application>Microsoft Office PowerPoint</Application>
  <PresentationFormat>Letter Paper (8.5x11 in)</PresentationFormat>
  <Paragraphs>31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Office Theme</vt:lpstr>
      <vt:lpstr>1_Office Theme</vt:lpstr>
      <vt:lpstr>Teachings from Proverbs</vt:lpstr>
      <vt:lpstr>Values</vt:lpstr>
      <vt:lpstr>Reverence</vt:lpstr>
      <vt:lpstr>Gossip</vt:lpstr>
      <vt:lpstr>Anger</vt:lpstr>
      <vt:lpstr>Self-Control</vt:lpstr>
      <vt:lpstr>Sexual Sins</vt:lpstr>
      <vt:lpstr>Drunkenness</vt:lpstr>
      <vt:lpstr>Teachings from Proverbs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Ascended Christ</dc:title>
  <dc:creator>Michael Hickox</dc:creator>
  <cp:lastModifiedBy>Church</cp:lastModifiedBy>
  <cp:revision>356</cp:revision>
  <dcterms:created xsi:type="dcterms:W3CDTF">2016-06-11T23:13:00Z</dcterms:created>
  <dcterms:modified xsi:type="dcterms:W3CDTF">2019-06-23T13:58:58Z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1033-11.2.0.8641</vt:lpwstr>
  </property>
</Properties>
</file>