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500" r:id="rId2"/>
    <p:sldId id="544" r:id="rId3"/>
    <p:sldId id="567" r:id="rId4"/>
    <p:sldId id="568" r:id="rId5"/>
    <p:sldId id="569" r:id="rId6"/>
    <p:sldId id="546" r:id="rId7"/>
    <p:sldId id="570" r:id="rId8"/>
    <p:sldId id="571" r:id="rId9"/>
    <p:sldId id="572" r:id="rId10"/>
    <p:sldId id="573" r:id="rId11"/>
    <p:sldId id="574" r:id="rId12"/>
    <p:sldId id="575" r:id="rId13"/>
    <p:sldId id="576" r:id="rId14"/>
    <p:sldId id="577" r:id="rId15"/>
    <p:sldId id="578" r:id="rId16"/>
  </p:sldIdLst>
  <p:sldSz cx="9144000" cy="6858000" type="letter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2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354" y="-78"/>
      </p:cViewPr>
      <p:guideLst>
        <p:guide orient="horz" pos="2176"/>
        <p:guide pos="28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7213" cy="7802721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3EFD42F7-718C-4B98-AAEC-167E6DDD60A7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9/1/2019</a:t>
            </a:fld>
            <a:endParaRPr lang="en-US" strike="noStrike" noProof="1"/>
          </a:p>
        </p:txBody>
      </p:sp>
      <p:sp>
        <p:nvSpPr>
          <p:cNvPr id="2052" name="Slide Image Placeholder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Notes Placeholder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en-US" altLang="en-US"/>
              <a:t>Click to edit Master text styles</a:t>
            </a:r>
          </a:p>
          <a:p>
            <a:pPr lvl="1" indent="0"/>
            <a:r>
              <a:rPr lang="en-US" altLang="en-US"/>
              <a:t>Second level</a:t>
            </a:r>
          </a:p>
          <a:p>
            <a:pPr lvl="2" indent="0"/>
            <a:r>
              <a:rPr lang="en-US" altLang="en-US"/>
              <a:t>Third level</a:t>
            </a:r>
          </a:p>
          <a:p>
            <a:pPr lvl="3" indent="0"/>
            <a:r>
              <a:rPr lang="en-US" altLang="en-US"/>
              <a:t>Fourth level</a:t>
            </a:r>
          </a:p>
          <a:p>
            <a:pPr lvl="4" indent="0"/>
            <a:r>
              <a:rPr lang="en-US" alt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21B2AA4F-B828-4D7C-AFD3-893933DAFCB4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2" y="1122365"/>
            <a:ext cx="6858010" cy="2387603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2" y="3602043"/>
            <a:ext cx="6858010" cy="165576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9/1/2019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9/1/2019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12" cy="2852741"/>
          </a:xfrm>
        </p:spPr>
        <p:txBody>
          <a:bodyPr anchor="b"/>
          <a:lstStyle>
            <a:lvl1pPr>
              <a:defRPr sz="60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12" cy="150018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9/1/2019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8"/>
            <a:ext cx="3886206" cy="4351344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7" y="1825628"/>
            <a:ext cx="3886206" cy="4351344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9/1/2019</a:t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6"/>
            <a:ext cx="7886712" cy="1325565"/>
          </a:xfrm>
        </p:spPr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5"/>
            <a:ext cx="3868346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9"/>
            <a:ext cx="3868346" cy="3684593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681165"/>
            <a:ext cx="3887397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2505079"/>
            <a:ext cx="3887397" cy="3684593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9/1/2019</a:t>
            </a:fld>
            <a:endParaRPr lang="en-US" strike="noStrike" noProof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9/1/2019</a:t>
            </a:fld>
            <a:endParaRPr lang="en-US" strike="noStrike" noProof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9/1/2019</a:t>
            </a:fld>
            <a:endParaRPr lang="en-US" strike="noStrike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1"/>
            <a:ext cx="2949182" cy="1600202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7" y="987426"/>
            <a:ext cx="4629157" cy="487363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3"/>
            <a:ext cx="2949182" cy="38115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9/1/2019</a:t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1"/>
            <a:ext cx="2949182" cy="1600202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7" y="987426"/>
            <a:ext cx="4629157" cy="487363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3"/>
            <a:ext cx="2949182" cy="38115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9/1/2019</a:t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9/1/2019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85" y="365126"/>
            <a:ext cx="1971678" cy="5811846"/>
          </a:xfrm>
        </p:spPr>
        <p:txBody>
          <a:bodyPr vert="eaVert"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34" cy="5811846"/>
          </a:xfrm>
        </p:spPr>
        <p:txBody>
          <a:bodyPr vert="eaVert"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9/1/2019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228600"/>
            <a:r>
              <a:rPr lang="en-US" altLang="en-US"/>
              <a:t>Click to edit Master text styles</a:t>
            </a:r>
          </a:p>
          <a:p>
            <a:pPr lvl="1" indent="-228600"/>
            <a:r>
              <a:rPr lang="en-US" altLang="en-US"/>
              <a:t>Second level</a:t>
            </a:r>
          </a:p>
          <a:p>
            <a:pPr lvl="2" indent="-228600"/>
            <a:r>
              <a:rPr lang="en-US" altLang="en-US"/>
              <a:t>Third level</a:t>
            </a:r>
          </a:p>
          <a:p>
            <a:pPr lvl="3" indent="-228600"/>
            <a:r>
              <a:rPr lang="en-US" altLang="en-US"/>
              <a:t>Fourth level</a:t>
            </a:r>
          </a:p>
          <a:p>
            <a:pPr lvl="4" indent="-228600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9/1/2019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2335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Romans 12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Remembering</a:t>
            </a:r>
            <a:b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</a:br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God’s Mercy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90538" y="2614132"/>
            <a:ext cx="8135937" cy="2400657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I beseech you therefore, brethren, </a:t>
            </a:r>
            <a:r>
              <a:rPr lang="en-US" altLang="en-US" sz="3000" b="1" i="1" u="sng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by the mercies of God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, that ye present your bodies a living sacrifice, holy, acceptable unto God, which is your reasonable service.”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―Romans 12:1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4287" y="54754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Romans </a:t>
            </a: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5:8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Surrendering to God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90538" y="2499832"/>
            <a:ext cx="8135937" cy="2400657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I beseech you therefore, brethren, by the mercies of God, that ye present your bodies a living sacrifice, holy, acceptable unto God, which is your reasonable service.”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―Romans 12:1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4287" y="54754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Galatians 2:20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Being Holy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90538" y="3160232"/>
            <a:ext cx="8135937" cy="1938992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but just as He who called you is holy, you yourselves also be holy in all of your behavior; because it is written, ‘You shall be holy; for I am holy.’”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―1 Peter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1:15-16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4287" y="20591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Romans 12:1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4287" y="55262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Romans 12:2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Humbling Ourselves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90538" y="2283932"/>
            <a:ext cx="8135937" cy="2862322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For I say, through the grace given unto me, to every man that is among you, not to think of himself more highly than he ought to think; but to think soberly, accordin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g as God hath dealt to every man the measure of faith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.”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―Romans 12:3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4287" y="55643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Romans 12:4-5,16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Abhorring Evil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969732"/>
            <a:ext cx="8135937" cy="1477328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Let love be without hypocrisy. Abhor that which is evil; cleave to that which is good.”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―Romans 12:9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Loving Affectionately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690332"/>
            <a:ext cx="8135937" cy="1477328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Be kindly affectioned one to another with brotherly love; in honour preferring one another;”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―Romans 12:10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4287" y="49928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Romans 12:15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Practicing Diligence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741132"/>
            <a:ext cx="8135937" cy="1015663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u="sng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not lagging in diligence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; fervent in spirit; serving the Lord;”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―Romans 12:11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4287" y="46245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 Peter 1:5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Serving with Zeal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741132"/>
            <a:ext cx="8135937" cy="1015663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not lagging in diligence; </a:t>
            </a:r>
            <a:r>
              <a:rPr lang="en-US" altLang="en-US" sz="3000" b="1" i="1" u="sng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fervent in spirit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; serving the Lord;”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―Romans 12:11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4287" y="46245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Revelation 3:19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Rejoicing in Hope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563332"/>
            <a:ext cx="8135937" cy="1477328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u="sng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rejoicing in hope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; enduring in troubles; continuin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g steadfastly in prayer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;”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―Romans 12:12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4287" y="47515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Philippians 4:4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Enduring in Troubles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563332"/>
            <a:ext cx="8135937" cy="1477328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rejoicing in hope; </a:t>
            </a:r>
            <a:r>
              <a:rPr lang="en-US" altLang="en-US" sz="3000" b="1" i="1" u="sng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enduring in troubles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; continuin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g steadfastly in prayer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;”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―Romans 12:12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4287" y="47515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Matthew 13:20-21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Continuing in Prayer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563332"/>
            <a:ext cx="8135937" cy="1477328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rejoicing in hope; enduring in troubles; </a:t>
            </a:r>
            <a:r>
              <a:rPr lang="en-US" altLang="en-US" sz="3000" b="1" i="1" u="sng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continuin</a:t>
            </a:r>
            <a:r>
              <a:rPr lang="en-US" altLang="en-US" sz="3000" b="1" i="1" u="sng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g steadfastly in prayer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;”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―Romans 12:12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4287" y="47515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 Thessalonians 5:17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Giving Benevolently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728432"/>
            <a:ext cx="8135937" cy="1015663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Distributing 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to the necessity of saints; given to hospitality.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―Romans 12:13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4287" y="47515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Galatians 6:10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Seeking Peace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90538" y="3719032"/>
            <a:ext cx="8135937" cy="1015663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Be not overcome of evil, but overcome evil with good.’”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―Romans 12:21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4287" y="23258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Romans 12:14,17-20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2335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Romans 12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393</Words>
  <Application>Microsoft Office PowerPoint</Application>
  <PresentationFormat>Letter Paper (8.5x11 in)</PresentationFormat>
  <Paragraphs>41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Romans 12</vt:lpstr>
      <vt:lpstr>Remembering God’s Mercy</vt:lpstr>
      <vt:lpstr>Surrendering to God</vt:lpstr>
      <vt:lpstr>Being Holy</vt:lpstr>
      <vt:lpstr>Humbling Ourselves</vt:lpstr>
      <vt:lpstr>Abhorring Evil</vt:lpstr>
      <vt:lpstr>Loving Affectionately</vt:lpstr>
      <vt:lpstr>Practicing Diligence</vt:lpstr>
      <vt:lpstr>Serving with Zeal</vt:lpstr>
      <vt:lpstr>Rejoicing in Hope</vt:lpstr>
      <vt:lpstr>Enduring in Troubles</vt:lpstr>
      <vt:lpstr>Continuing in Prayer</vt:lpstr>
      <vt:lpstr>Giving Benevolently</vt:lpstr>
      <vt:lpstr>Seeking Peace</vt:lpstr>
      <vt:lpstr>Romans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Romans 12</dc:title>
  <dc:creator>Michael Hickox</dc:creator>
  <cp:lastModifiedBy>David Hickox</cp:lastModifiedBy>
  <cp:revision>539</cp:revision>
  <dcterms:created xsi:type="dcterms:W3CDTF">2016-06-11T23:13:00Z</dcterms:created>
  <dcterms:modified xsi:type="dcterms:W3CDTF">2019-09-01T19:26:19Z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1033-11.2.0.8641</vt:lpwstr>
  </property>
</Properties>
</file>