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500" r:id="rId2"/>
    <p:sldId id="544" r:id="rId3"/>
    <p:sldId id="546" r:id="rId4"/>
    <p:sldId id="562" r:id="rId5"/>
    <p:sldId id="563" r:id="rId6"/>
    <p:sldId id="564" r:id="rId7"/>
    <p:sldId id="565" r:id="rId8"/>
    <p:sldId id="566" r:id="rId9"/>
    <p:sldId id="561" r:id="rId10"/>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2" autoAdjust="0"/>
    <p:restoredTop sz="94660"/>
  </p:normalViewPr>
  <p:slideViewPr>
    <p:cSldViewPr snapToGrid="0" showGuides="1">
      <p:cViewPr>
        <p:scale>
          <a:sx n="75" d="100"/>
          <a:sy n="75" d="100"/>
        </p:scale>
        <p:origin x="-354" y="-78"/>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8/31/2019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8/31/2019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2335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Questions of Authority</a:t>
            </a:r>
            <a:endParaRPr lang="en-US" altLang="en-US" sz="55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Denomination</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Do You Belong To?”</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4904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a:t>
            </a:r>
            <a:r>
              <a:rPr lang="en-US" altLang="en-US" sz="3000" b="1" i="1" dirty="0" smtClean="0">
                <a:solidFill>
                  <a:srgbClr val="002060"/>
                </a:solidFill>
                <a:latin typeface="Arial" panose="020B0604020202020204" pitchFamily="34" charset="0"/>
                <a:sym typeface="SimSun" panose="02010600030101010101" pitchFamily="2" charset="-122"/>
              </a:rPr>
              <a:t>s Christ divided? Was Paul crucified for you? Or were ye baptized in the name of Paul?” </a:t>
            </a:r>
            <a:r>
              <a:rPr lang="en-US" altLang="en-US" sz="3000" b="1" dirty="0" smtClean="0">
                <a:solidFill>
                  <a:srgbClr val="002060"/>
                </a:solidFill>
                <a:latin typeface="Arial" panose="020B0604020202020204" pitchFamily="34" charset="0"/>
                <a:sym typeface="SimSun" panose="02010600030101010101" pitchFamily="2" charset="-122"/>
              </a:rPr>
              <a:t>―1 Corinthians 1:13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4:4</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4287" y="54754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Romans 16:16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 Is Your</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Church’s Founder?”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9697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a:t>
            </a:r>
            <a:r>
              <a:rPr lang="en-US" altLang="en-US" sz="3000" b="1" i="1" dirty="0" smtClean="0">
                <a:solidFill>
                  <a:srgbClr val="002060"/>
                </a:solidFill>
                <a:latin typeface="Arial" panose="020B0604020202020204" pitchFamily="34" charset="0"/>
                <a:sym typeface="SimSun" panose="02010600030101010101" pitchFamily="2" charset="-122"/>
              </a:rPr>
              <a:t>I also say unto thee, that thou art Peter, and upon this rock I will build my church; and the gates of Hades shall not prevail against it.” </a:t>
            </a:r>
            <a:r>
              <a:rPr lang="en-US" altLang="en-US" sz="3000" b="1" dirty="0" smtClean="0">
                <a:solidFill>
                  <a:srgbClr val="002060"/>
                </a:solidFill>
                <a:latin typeface="Arial" panose="020B0604020202020204" pitchFamily="34" charset="0"/>
                <a:sym typeface="SimSun" panose="02010600030101010101" pitchFamily="2" charset="-122"/>
              </a:rPr>
              <a:t>―Matthew </a:t>
            </a:r>
            <a:r>
              <a:rPr lang="en-US" altLang="en-US" sz="3000" b="1" dirty="0" smtClean="0">
                <a:solidFill>
                  <a:srgbClr val="002060"/>
                </a:solidFill>
                <a:latin typeface="Arial" panose="020B0604020202020204" pitchFamily="34" charset="0"/>
                <a:sym typeface="SimSun" panose="02010600030101010101" pitchFamily="2" charset="-122"/>
              </a:rPr>
              <a:t>16:18</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“Where Is Your Church’s Headquarters?”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39738" y="2969732"/>
            <a:ext cx="8297862"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[the Father] put all things in subjection under [Christ’s] feet, and gave Him to be head over all things to the church, which is His body, the fulness of Him that filleth all in all.” </a:t>
            </a:r>
            <a:r>
              <a:rPr lang="en-US" altLang="en-US" sz="3000" b="1" dirty="0" smtClean="0">
                <a:solidFill>
                  <a:srgbClr val="002060"/>
                </a:solidFill>
                <a:latin typeface="Arial" panose="020B0604020202020204" pitchFamily="34" charset="0"/>
                <a:sym typeface="SimSun" panose="02010600030101010101" pitchFamily="2" charset="-122"/>
              </a:rPr>
              <a:t>―Ephesians 1:22-23</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Creed Do</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You Follow?”</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39738" y="2690332"/>
            <a:ext cx="8297862" cy="193899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Whosoever goeth onward and abideth not in the teaching of Christ, hath not God: he that abideth in the teaching, the same hath both the Father and the Son.” </a:t>
            </a:r>
            <a:r>
              <a:rPr lang="en-US" altLang="en-US" sz="3000" b="1" dirty="0" smtClean="0">
                <a:solidFill>
                  <a:srgbClr val="002060"/>
                </a:solidFill>
                <a:latin typeface="Arial" panose="020B0604020202020204" pitchFamily="34" charset="0"/>
                <a:sym typeface="SimSun" panose="02010600030101010101" pitchFamily="2" charset="-122"/>
              </a:rPr>
              <a:t>―2 John 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4287" y="52214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15:9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 is Your</a:t>
            </a:r>
            <a:r>
              <a:rPr lang="en-US" altLang="en-US" sz="5500" b="1" dirty="0" smtClean="0">
                <a:latin typeface="Arial" panose="020B0604020202020204" pitchFamily="34" charset="0"/>
                <a:sym typeface="SimSun" panose="02010600030101010101" pitchFamily="2" charset="-122"/>
              </a:rPr>
              <a:t> </a:t>
            </a:r>
            <a:r>
              <a:rPr lang="en-US" altLang="en-US" sz="5500" b="1" dirty="0" smtClean="0">
                <a:latin typeface="Arial" panose="020B0604020202020204" pitchFamily="34" charset="0"/>
                <a:sym typeface="SimSun" panose="02010600030101010101" pitchFamily="2" charset="-122"/>
              </a:rPr>
              <a:t>Pastor?”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1602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Feed the flock of God which is among you, taking the oversight thereof, not by constraint, but willingly; not for filthy lucre, but of a ready mind;</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―1 Peter 5:2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0591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4:11; 1 Peter 5:1</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4287" y="55262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Peter 5:3-4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“Where is Your</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Church’s Piano?”</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39738" y="2703032"/>
            <a:ext cx="8297862" cy="193899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speaking one to another in psalms and hymns and spiritual songs, singing and making melody with your heart to the Lord;” </a:t>
            </a:r>
            <a:r>
              <a:rPr lang="en-US" altLang="en-US" sz="3000" b="1" dirty="0" smtClean="0">
                <a:solidFill>
                  <a:srgbClr val="002060"/>
                </a:solidFill>
                <a:latin typeface="Arial" panose="020B0604020202020204" pitchFamily="34" charset="0"/>
                <a:sym typeface="SimSun" panose="02010600030101010101" pitchFamily="2" charset="-122"/>
              </a:rPr>
              <a:t>―Ephesians 5:19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4287" y="53230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Colossians 3:16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Recreation Does Your Church Have?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39738" y="2779232"/>
            <a:ext cx="8297862"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if I tarry long, that thou mayest know how men ought to behave themselves in the house of God, which is the church of the living God, the pillar and ground of the truth.” </a:t>
            </a:r>
            <a:r>
              <a:rPr lang="en-US" altLang="en-US" sz="3000" b="1" dirty="0" smtClean="0">
                <a:solidFill>
                  <a:srgbClr val="002060"/>
                </a:solidFill>
                <a:latin typeface="Arial" panose="020B0604020202020204" pitchFamily="34" charset="0"/>
                <a:sym typeface="SimSun" panose="02010600030101010101" pitchFamily="2" charset="-122"/>
              </a:rPr>
              <a:t>―1 Timoth</a:t>
            </a:r>
            <a:r>
              <a:rPr lang="en-US" altLang="en-US" sz="3000" b="1" dirty="0" smtClean="0">
                <a:solidFill>
                  <a:srgbClr val="002060"/>
                </a:solidFill>
                <a:latin typeface="Arial" panose="020B0604020202020204" pitchFamily="34" charset="0"/>
                <a:sym typeface="SimSun" panose="02010600030101010101" pitchFamily="2" charset="-122"/>
              </a:rPr>
              <a:t>y 3:15</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5953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Questions of Authority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004532"/>
            <a:ext cx="8135937" cy="424731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Jesus came to them and spoke to them, saying, ‘All authority has been given to me in heaven and on earth. Go and make disciples of all nations, baptizing them in the name of the Father and of the Son and of the Holy Spirit, teaching them to observe all things that I commanded you. Behold, I am with you always, even to the end of the age.’ Amen.” </a:t>
            </a:r>
            <a:r>
              <a:rPr lang="en-US" altLang="en-US" sz="3000" b="1" dirty="0" smtClean="0">
                <a:solidFill>
                  <a:srgbClr val="002060"/>
                </a:solidFill>
                <a:latin typeface="Arial" panose="020B0604020202020204" pitchFamily="34" charset="0"/>
                <a:sym typeface="SimSun" panose="02010600030101010101" pitchFamily="2" charset="-122"/>
              </a:rPr>
              <a:t>―Matthew 28:18-20</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TotalTime>
  <Words>400</Words>
  <Application>Microsoft Office PowerPoint</Application>
  <PresentationFormat>Letter Paper (8.5x11 in)</PresentationFormat>
  <Paragraphs>23</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Questions of Authority</vt:lpstr>
      <vt:lpstr>“What Denomination Do You Belong To?”</vt:lpstr>
      <vt:lpstr>“Who Is Your Church’s Founder?”</vt:lpstr>
      <vt:lpstr>“Where Is Your Church’s Headquarters?”</vt:lpstr>
      <vt:lpstr>“What Creed Do You Follow?”</vt:lpstr>
      <vt:lpstr>“Who is Your Pastor?”</vt:lpstr>
      <vt:lpstr>“Where is Your Church’s Piano?”</vt:lpstr>
      <vt:lpstr>“What Recreation Does Your Church Have?</vt:lpstr>
      <vt:lpstr>Questions of Authority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of Authority</dc:title>
  <dc:creator>Michael Hickox</dc:creator>
  <cp:lastModifiedBy>David Hickox</cp:lastModifiedBy>
  <cp:revision>527</cp:revision>
  <dcterms:created xsi:type="dcterms:W3CDTF">2016-06-11T23:13:00Z</dcterms:created>
  <dcterms:modified xsi:type="dcterms:W3CDTF">2019-09-01T04:52:20Z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