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500" r:id="rId2"/>
    <p:sldId id="501" r:id="rId3"/>
    <p:sldId id="502" r:id="rId4"/>
    <p:sldId id="503" r:id="rId5"/>
    <p:sldId id="504" r:id="rId6"/>
    <p:sldId id="505" r:id="rId7"/>
    <p:sldId id="506" r:id="rId8"/>
    <p:sldId id="507" r:id="rId9"/>
    <p:sldId id="508" r:id="rId10"/>
    <p:sldId id="509" r:id="rId11"/>
    <p:sldId id="510" r:id="rId12"/>
    <p:sldId id="511" r:id="rId13"/>
  </p:sldIdLst>
  <p:sldSz cx="9144000" cy="6858000" type="letter"/>
  <p:notesSz cx="6858000" cy="9144000"/>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2" autoAdjust="0"/>
    <p:restoredTop sz="94660"/>
  </p:normalViewPr>
  <p:slideViewPr>
    <p:cSldViewPr snapToGrid="0" showGuides="1">
      <p:cViewPr varScale="1">
        <p:scale>
          <a:sx n="74" d="100"/>
          <a:sy n="74" d="100"/>
        </p:scale>
        <p:origin x="-384" y="-102"/>
      </p:cViewPr>
      <p:guideLst>
        <p:guide orient="horz" pos="2176"/>
        <p:guide pos="2870"/>
      </p:guideLst>
    </p:cSldViewPr>
  </p:slideViewPr>
  <p:notesTextViewPr>
    <p:cViewPr>
      <p:scale>
        <a:sx n="1" d="1"/>
        <a:sy n="1" d="1"/>
      </p:scale>
      <p:origin x="0" y="0"/>
    </p:cViewPr>
  </p:notesTextViewPr>
  <p:gridSpacing cx="78027213" cy="7802721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en-US" strike="noStrike" noProof="1"/>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3EFD42F7-718C-4B98-AAEC-167E6DDD60A7}" type="datetimeFigureOut">
              <a:rPr lang="en-US" altLang="en-US" strike="noStrike" noProof="1" smtClean="0">
                <a:latin typeface="+mn-lt"/>
                <a:ea typeface="+mn-ea"/>
                <a:cs typeface="+mn-cs"/>
              </a:rPr>
              <a:pPr fontAlgn="auto"/>
              <a:t>7/14/2019</a:t>
            </a:fld>
            <a:endParaRPr lang="en-US" strike="noStrike" noProof="1"/>
          </a:p>
        </p:txBody>
      </p:sp>
      <p:sp>
        <p:nvSpPr>
          <p:cNvPr id="2052" name="Slide Image Placeholder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2053" name="Notes Placeholder 4"/>
          <p:cNvSpPr>
            <a:spLocks noGrp="1"/>
          </p:cNvSpPr>
          <p:nvPr>
            <p:ph type="body" sz="quarter"/>
          </p:nvPr>
        </p:nvSpPr>
        <p:spPr>
          <a:xfrm>
            <a:off x="685800" y="4400550"/>
            <a:ext cx="5486400" cy="3600450"/>
          </a:xfrm>
          <a:prstGeom prst="rect">
            <a:avLst/>
          </a:prstGeom>
          <a:noFill/>
          <a:ln w="9525">
            <a:noFill/>
          </a:ln>
        </p:spPr>
        <p:txBody>
          <a:bodyPr anchor="t"/>
          <a:lstStyle/>
          <a:p>
            <a:pPr lvl="0"/>
            <a:r>
              <a:rPr lang="en-US" altLang="en-US"/>
              <a:t>Click to edit Master text styles</a:t>
            </a:r>
          </a:p>
          <a:p>
            <a:pPr lvl="1" indent="0"/>
            <a:r>
              <a:rPr lang="en-US" altLang="en-US"/>
              <a:t>Second level</a:t>
            </a:r>
          </a:p>
          <a:p>
            <a:pPr lvl="2" indent="0"/>
            <a:r>
              <a:rPr lang="en-US" altLang="en-US"/>
              <a:t>Third level</a:t>
            </a:r>
          </a:p>
          <a:p>
            <a:pPr lvl="3" indent="0"/>
            <a:r>
              <a:rPr lang="en-US" altLang="en-US"/>
              <a:t>Fourth level</a:t>
            </a:r>
          </a:p>
          <a:p>
            <a:pPr lvl="4" indent="0"/>
            <a:r>
              <a:rPr lang="en-US" altLang="en-US"/>
              <a:t>Fifth level</a:t>
            </a:r>
          </a:p>
        </p:txBody>
      </p:sp>
      <p:sp>
        <p:nvSpPr>
          <p:cNvPr id="6" name="Footer Placeholder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en-US" strike="noStrike" noProof="1"/>
          </a:p>
        </p:txBody>
      </p:sp>
      <p:sp>
        <p:nvSpPr>
          <p:cNvPr id="7" name="Slide Number Placeholder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21B2AA4F-B828-4D7C-AFD3-893933DAFCB4}"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2" y="1122365"/>
            <a:ext cx="6858010" cy="2387603"/>
          </a:xfrm>
        </p:spPr>
        <p:txBody>
          <a:bodyPr anchor="b"/>
          <a:lstStyle>
            <a:lvl1pPr algn="ctr">
              <a:defRPr sz="6000"/>
            </a:lvl1pPr>
          </a:lstStyle>
          <a:p>
            <a:pPr fontAlgn="auto"/>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2" y="3602043"/>
            <a:ext cx="6858010" cy="165576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12" cy="2852741"/>
          </a:xfrm>
        </p:spPr>
        <p:txBody>
          <a:bodyPr anchor="b"/>
          <a:lstStyle>
            <a:lvl1pPr>
              <a:defRPr sz="6000"/>
            </a:lvl1p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70"/>
            <a:ext cx="7886712" cy="150018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en-US" strike="noStrike" noProof="1" smtClean="0"/>
              <a:t>Click to edit Master text styles</a:t>
            </a:r>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628651"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Content Placeholder 3"/>
          <p:cNvSpPr>
            <a:spLocks noGrp="1"/>
          </p:cNvSpPr>
          <p:nvPr>
            <p:ph sz="half" idx="2"/>
          </p:nvPr>
        </p:nvSpPr>
        <p:spPr>
          <a:xfrm>
            <a:off x="4629157"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6"/>
            <a:ext cx="7886712" cy="1325565"/>
          </a:xfrm>
        </p:spPr>
        <p:txBody>
          <a:body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2" y="1681165"/>
            <a:ext cx="3868346"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4" name="Content Placeholder 3"/>
          <p:cNvSpPr>
            <a:spLocks noGrp="1"/>
          </p:cNvSpPr>
          <p:nvPr>
            <p:ph sz="half" idx="2"/>
          </p:nvPr>
        </p:nvSpPr>
        <p:spPr>
          <a:xfrm>
            <a:off x="629842" y="2505079"/>
            <a:ext cx="3868346"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7" y="1681165"/>
            <a:ext cx="3887397"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6" name="Content Placeholder 5"/>
          <p:cNvSpPr>
            <a:spLocks noGrp="1"/>
          </p:cNvSpPr>
          <p:nvPr>
            <p:ph sz="quarter" idx="4"/>
          </p:nvPr>
        </p:nvSpPr>
        <p:spPr>
          <a:xfrm>
            <a:off x="4629157" y="2505079"/>
            <a:ext cx="3887397"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7" name="Date Placeholder 6"/>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8" name="Footer Placeholder 7"/>
          <p:cNvSpPr>
            <a:spLocks noGrp="1"/>
          </p:cNvSpPr>
          <p:nvPr>
            <p:ph type="ftr" sz="quarter" idx="11"/>
          </p:nvPr>
        </p:nvSpPr>
        <p:spPr/>
        <p:txBody>
          <a:bodyPr/>
          <a:lstStyle/>
          <a:p>
            <a:pPr fontAlgn="auto"/>
            <a:endParaRPr lang="en-US" strike="noStrike" noProof="1"/>
          </a:p>
        </p:txBody>
      </p:sp>
      <p:sp>
        <p:nvSpPr>
          <p:cNvPr id="9" name="Slide Number Placeholder 8"/>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4" name="Footer Placeholder 3"/>
          <p:cNvSpPr>
            <a:spLocks noGrp="1"/>
          </p:cNvSpPr>
          <p:nvPr>
            <p:ph type="ftr" sz="quarter" idx="11"/>
          </p:nvPr>
        </p:nvSpPr>
        <p:spPr/>
        <p:txBody>
          <a:bodyPr/>
          <a:lstStyle/>
          <a:p>
            <a:pPr fontAlgn="auto"/>
            <a:endParaRPr lang="en-US" strike="noStrike" noProof="1"/>
          </a:p>
        </p:txBody>
      </p:sp>
      <p:sp>
        <p:nvSpPr>
          <p:cNvPr id="5" name="Slide Number Placeholder 4"/>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3" name="Footer Placeholder 2"/>
          <p:cNvSpPr>
            <a:spLocks noGrp="1"/>
          </p:cNvSpPr>
          <p:nvPr>
            <p:ph type="ftr" sz="quarter" idx="11"/>
          </p:nvPr>
        </p:nvSpPr>
        <p:spPr/>
        <p:txBody>
          <a:bodyPr/>
          <a:lstStyle/>
          <a:p>
            <a:pPr fontAlgn="auto"/>
            <a:endParaRPr lang="en-US" strike="noStrike" noProof="1"/>
          </a:p>
        </p:txBody>
      </p:sp>
      <p:sp>
        <p:nvSpPr>
          <p:cNvPr id="4" name="Slide Number Placeholder 3"/>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7" y="987426"/>
            <a:ext cx="4629157" cy="487363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7" y="987426"/>
            <a:ext cx="4629157" cy="487363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5" y="365126"/>
            <a:ext cx="1971678" cy="5811846"/>
          </a:xfrm>
        </p:spPr>
        <p:txBody>
          <a:bodyPr vert="eaVert"/>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628651" y="365126"/>
            <a:ext cx="5800734" cy="5811846"/>
          </a:xfrm>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628650" y="365125"/>
            <a:ext cx="7886700" cy="1325563"/>
          </a:xfrm>
          <a:prstGeom prst="rect">
            <a:avLst/>
          </a:prstGeom>
          <a:noFill/>
          <a:ln w="9525">
            <a:noFill/>
          </a:ln>
        </p:spPr>
        <p:txBody>
          <a:bodyPr anchor="ctr"/>
          <a:lstStyle/>
          <a:p>
            <a:pPr lvl="0"/>
            <a:r>
              <a:rPr lang="en-US" altLang="en-US"/>
              <a:t>Click to edit Master title style</a:t>
            </a:r>
          </a:p>
        </p:txBody>
      </p:sp>
      <p:sp>
        <p:nvSpPr>
          <p:cNvPr id="1027" name="Text Placeholder 2"/>
          <p:cNvSpPr>
            <a:spLocks noGrp="1"/>
          </p:cNvSpPr>
          <p:nvPr>
            <p:ph type="body"/>
          </p:nvPr>
        </p:nvSpPr>
        <p:spPr>
          <a:xfrm>
            <a:off x="628650" y="1825625"/>
            <a:ext cx="7886700" cy="4351338"/>
          </a:xfrm>
          <a:prstGeom prst="rect">
            <a:avLst/>
          </a:prstGeom>
          <a:noFill/>
          <a:ln w="9525">
            <a:noFill/>
          </a:ln>
        </p:spPr>
        <p:txBody>
          <a:bodyPr anchor="t"/>
          <a:lstStyle/>
          <a:p>
            <a:pPr lvl="0" indent="-228600"/>
            <a:r>
              <a:rPr lang="en-US" altLang="en-US"/>
              <a:t>Click to edit Master text styles</a:t>
            </a:r>
          </a:p>
          <a:p>
            <a:pPr lvl="1" indent="-228600"/>
            <a:r>
              <a:rPr lang="en-US" altLang="en-US"/>
              <a:t>Second level</a:t>
            </a:r>
          </a:p>
          <a:p>
            <a:pPr lvl="2" indent="-228600"/>
            <a:r>
              <a:rPr lang="en-US" altLang="en-US"/>
              <a:t>Third level</a:t>
            </a:r>
          </a:p>
          <a:p>
            <a:pPr lvl="3" indent="-228600"/>
            <a:r>
              <a:rPr lang="en-US" altLang="en-US"/>
              <a:t>Fourth level</a:t>
            </a:r>
          </a:p>
          <a:p>
            <a:pPr lvl="4" indent="-228600"/>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“Put On the Whole</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Armor of God”</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220689"/>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Put on the whole armor of God, that yo</a:t>
            </a:r>
            <a:r>
              <a:rPr lang="en-US" altLang="en-US" sz="3000" b="1" i="1" dirty="0" smtClean="0">
                <a:solidFill>
                  <a:srgbClr val="002060"/>
                </a:solidFill>
                <a:latin typeface="Arial" panose="020B0604020202020204" pitchFamily="34" charset="0"/>
                <a:sym typeface="SimSun" panose="02010600030101010101" pitchFamily="2" charset="-122"/>
              </a:rPr>
              <a:t>u may be able to stand against the wiles of the devil</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 ―Ephesians 6:11</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2623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Ephesians 6:10</a:t>
            </a:r>
            <a:endParaRPr lang="en-US" altLang="en-US" sz="3200" b="1" dirty="0">
              <a:solidFill>
                <a:srgbClr val="595959"/>
              </a:solidFill>
              <a:latin typeface="Arial" panose="020B0604020202020204" pitchFamily="34" charset="0"/>
              <a:sym typeface="Arial" panose="020B0604020202020204" pitchFamily="34" charset="0"/>
            </a:endParaRPr>
          </a:p>
        </p:txBody>
      </p:sp>
      <p:sp>
        <p:nvSpPr>
          <p:cNvPr id="5" name="Subtitle 2"/>
          <p:cNvSpPr txBox="1">
            <a:spLocks noGrp="1"/>
          </p:cNvSpPr>
          <p:nvPr/>
        </p:nvSpPr>
        <p:spPr>
          <a:xfrm>
            <a:off x="-1587" y="5173017"/>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Ephesians 6:12-18</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Be Strong in the Lord</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641134"/>
            <a:ext cx="8135937" cy="1015663"/>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Finally, be strong in the Lord, and in the strength of His might.</a:t>
            </a:r>
            <a:r>
              <a:rPr lang="en-US" altLang="en-US" sz="3000" b="1" dirty="0" smtClean="0">
                <a:solidFill>
                  <a:srgbClr val="002060"/>
                </a:solidFill>
                <a:latin typeface="Arial" panose="020B0604020202020204" pitchFamily="34" charset="0"/>
                <a:sym typeface="SimSun" panose="02010600030101010101" pitchFamily="2" charset="-122"/>
              </a:rPr>
              <a:t>” ―Ephesians 6:10</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4722252"/>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2 Timothy 4:17</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Put On the Whole Armor</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641134"/>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Put on the whole armor of God, that you may be able to stand against the wiles of the devil.</a:t>
            </a:r>
            <a:r>
              <a:rPr lang="en-US" altLang="en-US" sz="3000" b="1" dirty="0" smtClean="0">
                <a:solidFill>
                  <a:srgbClr val="002060"/>
                </a:solidFill>
                <a:latin typeface="Arial" panose="020B0604020202020204" pitchFamily="34" charset="0"/>
                <a:sym typeface="SimSun" panose="02010600030101010101" pitchFamily="2" charset="-122"/>
              </a:rPr>
              <a:t>” ―Ephesians 6:11</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4722252"/>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2 Corinthians 11:14</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Wrestling Spiritual</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Forces of Wickedness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641134"/>
            <a:ext cx="8135937" cy="286232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For our wrestling is not against flesh and blood, but against the principalities, against the powers, against the world’s rulers of the darkness of this age, and against the spiritual forces of wickedness in heavenly places.</a:t>
            </a:r>
            <a:r>
              <a:rPr lang="en-US" altLang="en-US" sz="3000" b="1" dirty="0" smtClean="0">
                <a:solidFill>
                  <a:srgbClr val="002060"/>
                </a:solidFill>
                <a:latin typeface="Arial" panose="020B0604020202020204" pitchFamily="34" charset="0"/>
                <a:sym typeface="SimSun" panose="02010600030101010101" pitchFamily="2" charset="-122"/>
              </a:rPr>
              <a:t>” </a:t>
            </a:r>
            <a:r>
              <a:rPr lang="en-US" altLang="en-US" sz="3000" b="1" dirty="0" smtClean="0">
                <a:solidFill>
                  <a:srgbClr val="002060"/>
                </a:solidFill>
                <a:latin typeface="Arial" panose="020B0604020202020204" pitchFamily="34" charset="0"/>
                <a:sym typeface="SimSun" panose="02010600030101010101" pitchFamily="2" charset="-122"/>
              </a:rPr>
              <a:t>―Ephesians </a:t>
            </a:r>
            <a:r>
              <a:rPr lang="en-US" altLang="en-US" sz="3000" b="1" dirty="0" smtClean="0">
                <a:solidFill>
                  <a:srgbClr val="002060"/>
                </a:solidFill>
                <a:latin typeface="Arial" panose="020B0604020202020204" pitchFamily="34" charset="0"/>
                <a:sym typeface="SimSun" panose="02010600030101010101" pitchFamily="2" charset="-122"/>
              </a:rPr>
              <a:t>6:12</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Withstand in the Evil Day</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460828"/>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Therefore put on the whole armor of God, that you may be able to withstand in the evil day, and having done all, to stand.</a:t>
            </a:r>
            <a:r>
              <a:rPr lang="en-US" altLang="en-US" sz="3000" b="1" dirty="0" smtClean="0">
                <a:solidFill>
                  <a:srgbClr val="002060"/>
                </a:solidFill>
                <a:latin typeface="Arial" panose="020B0604020202020204" pitchFamily="34" charset="0"/>
                <a:sym typeface="SimSun" panose="02010600030101010101" pitchFamily="2" charset="-122"/>
              </a:rPr>
              <a:t>” </a:t>
            </a:r>
            <a:r>
              <a:rPr lang="en-US" altLang="en-US" sz="3000" b="1" dirty="0" smtClean="0">
                <a:solidFill>
                  <a:srgbClr val="002060"/>
                </a:solidFill>
                <a:latin typeface="Arial" panose="020B0604020202020204" pitchFamily="34" charset="0"/>
                <a:sym typeface="SimSun" panose="02010600030101010101" pitchFamily="2" charset="-122"/>
              </a:rPr>
              <a:t>―Ephesians </a:t>
            </a:r>
            <a:r>
              <a:rPr lang="en-US" altLang="en-US" sz="3000" b="1" dirty="0" smtClean="0">
                <a:solidFill>
                  <a:srgbClr val="002060"/>
                </a:solidFill>
                <a:latin typeface="Arial" panose="020B0604020202020204" pitchFamily="34" charset="0"/>
                <a:sym typeface="SimSun" panose="02010600030101010101" pitchFamily="2" charset="-122"/>
              </a:rPr>
              <a:t>6:13</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5095743"/>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James 4:7</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Belt of Truth</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460828"/>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Stand therefore, having the </a:t>
            </a:r>
            <a:r>
              <a:rPr lang="en-US" altLang="en-US" sz="3000" b="1" i="1" u="sng" dirty="0" smtClean="0">
                <a:solidFill>
                  <a:srgbClr val="002060"/>
                </a:solidFill>
                <a:latin typeface="Arial" panose="020B0604020202020204" pitchFamily="34" charset="0"/>
                <a:sym typeface="SimSun" panose="02010600030101010101" pitchFamily="2" charset="-122"/>
              </a:rPr>
              <a:t>utility belt of truth</a:t>
            </a:r>
            <a:r>
              <a:rPr lang="en-US" altLang="en-US" sz="3000" b="1" i="1" dirty="0" smtClean="0">
                <a:solidFill>
                  <a:srgbClr val="002060"/>
                </a:solidFill>
                <a:latin typeface="Arial" panose="020B0604020202020204" pitchFamily="34" charset="0"/>
                <a:sym typeface="SimSun" panose="02010600030101010101" pitchFamily="2" charset="-122"/>
              </a:rPr>
              <a:t> buckled around your waist, and having put on the breastplate of righteousness,</a:t>
            </a:r>
            <a:r>
              <a:rPr lang="en-US" altLang="en-US" sz="3000" b="1" dirty="0" smtClean="0">
                <a:solidFill>
                  <a:srgbClr val="002060"/>
                </a:solidFill>
                <a:latin typeface="Arial" panose="020B0604020202020204" pitchFamily="34" charset="0"/>
                <a:sym typeface="SimSun" panose="02010600030101010101" pitchFamily="2" charset="-122"/>
              </a:rPr>
              <a:t>” </a:t>
            </a:r>
            <a:r>
              <a:rPr lang="en-US" altLang="en-US" sz="3000" b="1" dirty="0" smtClean="0">
                <a:solidFill>
                  <a:srgbClr val="002060"/>
                </a:solidFill>
                <a:latin typeface="Arial" panose="020B0604020202020204" pitchFamily="34" charset="0"/>
                <a:sym typeface="SimSun" panose="02010600030101010101" pitchFamily="2" charset="-122"/>
              </a:rPr>
              <a:t>―Ephesians </a:t>
            </a:r>
            <a:r>
              <a:rPr lang="en-US" altLang="en-US" sz="3000" b="1" dirty="0" smtClean="0">
                <a:solidFill>
                  <a:srgbClr val="002060"/>
                </a:solidFill>
                <a:latin typeface="Arial" panose="020B0604020202020204" pitchFamily="34" charset="0"/>
                <a:sym typeface="SimSun" panose="02010600030101010101" pitchFamily="2" charset="-122"/>
              </a:rPr>
              <a:t>6:14</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5095743"/>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John 8:32</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Breastplate of Righteousness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563860"/>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Stand therefore, having the utility belt of truth buckled around your waist, and having put on the </a:t>
            </a:r>
            <a:r>
              <a:rPr lang="en-US" altLang="en-US" sz="3000" b="1" i="1" u="sng" dirty="0" smtClean="0">
                <a:solidFill>
                  <a:srgbClr val="002060"/>
                </a:solidFill>
                <a:latin typeface="Arial" panose="020B0604020202020204" pitchFamily="34" charset="0"/>
                <a:sym typeface="SimSun" panose="02010600030101010101" pitchFamily="2" charset="-122"/>
              </a:rPr>
              <a:t>breastplate of righteousness</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 </a:t>
            </a:r>
            <a:r>
              <a:rPr lang="en-US" altLang="en-US" sz="3000" b="1" dirty="0" smtClean="0">
                <a:solidFill>
                  <a:srgbClr val="002060"/>
                </a:solidFill>
                <a:latin typeface="Arial" panose="020B0604020202020204" pitchFamily="34" charset="0"/>
                <a:sym typeface="SimSun" panose="02010600030101010101" pitchFamily="2" charset="-122"/>
              </a:rPr>
              <a:t>―Ephesians </a:t>
            </a:r>
            <a:r>
              <a:rPr lang="en-US" altLang="en-US" sz="3000" b="1" dirty="0" smtClean="0">
                <a:solidFill>
                  <a:srgbClr val="002060"/>
                </a:solidFill>
                <a:latin typeface="Arial" panose="020B0604020202020204" pitchFamily="34" charset="0"/>
                <a:sym typeface="SimSun" panose="02010600030101010101" pitchFamily="2" charset="-122"/>
              </a:rPr>
              <a:t>6:14</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52502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Matthew 5:6</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Shoes of Preparation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512344"/>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having shod your feet with the preparation of the Gospel of peace,</a:t>
            </a:r>
            <a:r>
              <a:rPr lang="en-US" altLang="en-US" sz="3000" b="1" dirty="0" smtClean="0">
                <a:solidFill>
                  <a:srgbClr val="002060"/>
                </a:solidFill>
                <a:latin typeface="Arial" panose="020B0604020202020204" pitchFamily="34" charset="0"/>
                <a:sym typeface="SimSun" panose="02010600030101010101" pitchFamily="2" charset="-122"/>
              </a:rPr>
              <a:t>” </a:t>
            </a:r>
            <a:r>
              <a:rPr lang="en-US" altLang="en-US" sz="3000" b="1" dirty="0" smtClean="0">
                <a:solidFill>
                  <a:srgbClr val="002060"/>
                </a:solidFill>
                <a:latin typeface="Arial" panose="020B0604020202020204" pitchFamily="34" charset="0"/>
                <a:sym typeface="SimSun" panose="02010600030101010101" pitchFamily="2" charset="-122"/>
              </a:rPr>
              <a:t>―Ephesians </a:t>
            </a:r>
            <a:r>
              <a:rPr lang="en-US" altLang="en-US" sz="3000" b="1" dirty="0" smtClean="0">
                <a:solidFill>
                  <a:srgbClr val="002060"/>
                </a:solidFill>
                <a:latin typeface="Arial" panose="020B0604020202020204" pitchFamily="34" charset="0"/>
                <a:sym typeface="SimSun" panose="02010600030101010101" pitchFamily="2" charset="-122"/>
              </a:rPr>
              <a:t>6:15</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4851042"/>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Peter 5:8; Philippians 4:7-9</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Shield of Faith</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396433"/>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above all, taking up the shield of faith, with which you will be able to quench all the fiery darts of the evil one.</a:t>
            </a:r>
            <a:r>
              <a:rPr lang="en-US" altLang="en-US" sz="3000" b="1" dirty="0" smtClean="0">
                <a:solidFill>
                  <a:srgbClr val="002060"/>
                </a:solidFill>
                <a:latin typeface="Arial" panose="020B0604020202020204" pitchFamily="34" charset="0"/>
                <a:sym typeface="SimSun" panose="02010600030101010101" pitchFamily="2" charset="-122"/>
              </a:rPr>
              <a:t>”</a:t>
            </a:r>
            <a:br>
              <a:rPr lang="en-US" altLang="en-US" sz="3000" b="1" dirty="0" smtClean="0">
                <a:solidFill>
                  <a:srgbClr val="002060"/>
                </a:solidFill>
                <a:latin typeface="Arial" panose="020B0604020202020204" pitchFamily="34" charset="0"/>
                <a:sym typeface="SimSun" panose="02010600030101010101" pitchFamily="2" charset="-122"/>
              </a:rPr>
            </a:b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Ephesians </a:t>
            </a:r>
            <a:r>
              <a:rPr lang="en-US" altLang="en-US" sz="3000" b="1" dirty="0" smtClean="0">
                <a:solidFill>
                  <a:srgbClr val="002060"/>
                </a:solidFill>
                <a:latin typeface="Arial" panose="020B0604020202020204" pitchFamily="34" charset="0"/>
                <a:sym typeface="SimSun" panose="02010600030101010101" pitchFamily="2" charset="-122"/>
              </a:rPr>
              <a:t>6:16</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5082864"/>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Hebrews 11:1; Romans 10:17</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Helmet of Salvation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460828"/>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take the </a:t>
            </a:r>
            <a:r>
              <a:rPr lang="en-US" altLang="en-US" sz="3000" b="1" i="1" u="sng" dirty="0" smtClean="0">
                <a:solidFill>
                  <a:srgbClr val="002060"/>
                </a:solidFill>
                <a:latin typeface="Arial" panose="020B0604020202020204" pitchFamily="34" charset="0"/>
                <a:sym typeface="SimSun" panose="02010600030101010101" pitchFamily="2" charset="-122"/>
              </a:rPr>
              <a:t>helmet of salvation</a:t>
            </a:r>
            <a:r>
              <a:rPr lang="en-US" altLang="en-US" sz="3000" b="1" i="1" dirty="0" smtClean="0">
                <a:solidFill>
                  <a:srgbClr val="002060"/>
                </a:solidFill>
                <a:latin typeface="Arial" panose="020B0604020202020204" pitchFamily="34" charset="0"/>
                <a:sym typeface="SimSun" panose="02010600030101010101" pitchFamily="2" charset="-122"/>
              </a:rPr>
              <a:t>, and the sword of the Spirit, which is the Word of God;</a:t>
            </a:r>
            <a:r>
              <a:rPr lang="en-US" altLang="en-US" sz="3000" b="1" dirty="0" smtClean="0">
                <a:solidFill>
                  <a:srgbClr val="002060"/>
                </a:solidFill>
                <a:latin typeface="Arial" panose="020B0604020202020204" pitchFamily="34" charset="0"/>
                <a:sym typeface="SimSun" panose="02010600030101010101" pitchFamily="2" charset="-122"/>
              </a:rPr>
              <a:t>” </a:t>
            </a:r>
            <a:r>
              <a:rPr lang="en-US" altLang="en-US" sz="3000" b="1" dirty="0" smtClean="0">
                <a:solidFill>
                  <a:srgbClr val="002060"/>
                </a:solidFill>
                <a:latin typeface="Arial" panose="020B0604020202020204" pitchFamily="34" charset="0"/>
                <a:sym typeface="SimSun" panose="02010600030101010101" pitchFamily="2" charset="-122"/>
              </a:rPr>
              <a:t>―Ephesians </a:t>
            </a:r>
            <a:r>
              <a:rPr lang="en-US" altLang="en-US" sz="3000" b="1" dirty="0" smtClean="0">
                <a:solidFill>
                  <a:srgbClr val="002060"/>
                </a:solidFill>
                <a:latin typeface="Arial" panose="020B0604020202020204" pitchFamily="34" charset="0"/>
                <a:sym typeface="SimSun" panose="02010600030101010101" pitchFamily="2" charset="-122"/>
              </a:rPr>
              <a:t>6:17</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6" name="Subtitle 2"/>
          <p:cNvSpPr txBox="1">
            <a:spLocks noGrp="1"/>
          </p:cNvSpPr>
          <p:nvPr/>
        </p:nvSpPr>
        <p:spPr>
          <a:xfrm>
            <a:off x="-1587" y="4915437"/>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2 Timothy 1:12</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Sword of the Spirit</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460828"/>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take the helmet of salvation, and the </a:t>
            </a:r>
            <a:r>
              <a:rPr lang="en-US" altLang="en-US" sz="3000" b="1" i="1" u="sng" dirty="0" smtClean="0">
                <a:solidFill>
                  <a:srgbClr val="002060"/>
                </a:solidFill>
                <a:latin typeface="Arial" panose="020B0604020202020204" pitchFamily="34" charset="0"/>
                <a:sym typeface="SimSun" panose="02010600030101010101" pitchFamily="2" charset="-122"/>
              </a:rPr>
              <a:t>sword of the Spirit</a:t>
            </a:r>
            <a:r>
              <a:rPr lang="en-US" altLang="en-US" sz="3000" b="1" i="1" dirty="0" smtClean="0">
                <a:solidFill>
                  <a:srgbClr val="002060"/>
                </a:solidFill>
                <a:latin typeface="Arial" panose="020B0604020202020204" pitchFamily="34" charset="0"/>
                <a:sym typeface="SimSun" panose="02010600030101010101" pitchFamily="2" charset="-122"/>
              </a:rPr>
              <a:t>, which is the Word of God;</a:t>
            </a:r>
            <a:r>
              <a:rPr lang="en-US" altLang="en-US" sz="3000" b="1" dirty="0" smtClean="0">
                <a:solidFill>
                  <a:srgbClr val="002060"/>
                </a:solidFill>
                <a:latin typeface="Arial" panose="020B0604020202020204" pitchFamily="34" charset="0"/>
                <a:sym typeface="SimSun" panose="02010600030101010101" pitchFamily="2" charset="-122"/>
              </a:rPr>
              <a:t>” </a:t>
            </a:r>
            <a:r>
              <a:rPr lang="en-US" altLang="en-US" sz="3000" b="1" dirty="0" smtClean="0">
                <a:solidFill>
                  <a:srgbClr val="002060"/>
                </a:solidFill>
                <a:latin typeface="Arial" panose="020B0604020202020204" pitchFamily="34" charset="0"/>
                <a:sym typeface="SimSun" panose="02010600030101010101" pitchFamily="2" charset="-122"/>
              </a:rPr>
              <a:t>―Ephesians </a:t>
            </a:r>
            <a:r>
              <a:rPr lang="en-US" altLang="en-US" sz="3000" b="1" dirty="0" smtClean="0">
                <a:solidFill>
                  <a:srgbClr val="002060"/>
                </a:solidFill>
                <a:latin typeface="Arial" panose="020B0604020202020204" pitchFamily="34" charset="0"/>
                <a:sym typeface="SimSun" panose="02010600030101010101" pitchFamily="2" charset="-122"/>
              </a:rPr>
              <a:t>6:17</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4902558"/>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Matthew 4:4,7,10</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“Put On the Whole</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Armor of God”</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787365"/>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Put on the whole armor of God, that yo</a:t>
            </a:r>
            <a:r>
              <a:rPr lang="en-US" altLang="en-US" sz="3000" b="1" i="1" dirty="0" smtClean="0">
                <a:solidFill>
                  <a:srgbClr val="002060"/>
                </a:solidFill>
                <a:latin typeface="Arial" panose="020B0604020202020204" pitchFamily="34" charset="0"/>
                <a:sym typeface="SimSun" panose="02010600030101010101" pitchFamily="2" charset="-122"/>
              </a:rPr>
              <a:t>u may be able to stand against the wiles of the devil</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 ―Ephesians 6:11</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558608"/>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Ephesians 6:18</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TotalTime>
  <Words>406</Words>
  <Application>Microsoft Office PowerPoint</Application>
  <PresentationFormat>Letter Paper (8.5x11 in)</PresentationFormat>
  <Paragraphs>36</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“Put On the Whole Armor of God”</vt:lpstr>
      <vt:lpstr>Be Strong in the Lord</vt:lpstr>
      <vt:lpstr>Put On the Whole Armor</vt:lpstr>
      <vt:lpstr>Wrestling Spiritual Forces of Wickedness</vt:lpstr>
      <vt:lpstr>Withstand in the Evil Day</vt:lpstr>
      <vt:lpstr>Belt of Truth</vt:lpstr>
      <vt:lpstr>Breastplate of Righteousness</vt:lpstr>
      <vt:lpstr>Shoes of Preparation</vt:lpstr>
      <vt:lpstr>Shield of Faith</vt:lpstr>
      <vt:lpstr>Helmet of Salvation</vt:lpstr>
      <vt:lpstr>Sword of the Spirit</vt:lpstr>
      <vt:lpstr>“Put On the Whole Armor of God”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Ascended Christ</dc:title>
  <dc:creator>Michael Hickox</dc:creator>
  <cp:lastModifiedBy>David Hickox</cp:lastModifiedBy>
  <cp:revision>429</cp:revision>
  <dcterms:created xsi:type="dcterms:W3CDTF">2016-06-11T23:13:00Z</dcterms:created>
  <dcterms:modified xsi:type="dcterms:W3CDTF">2019-07-14T19:26:33Z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1033-11.2.0.8641</vt:lpwstr>
  </property>
</Properties>
</file>