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525" r:id="rId2"/>
    <p:sldId id="500" r:id="rId3"/>
    <p:sldId id="512" r:id="rId4"/>
    <p:sldId id="513" r:id="rId5"/>
    <p:sldId id="514" r:id="rId6"/>
    <p:sldId id="515" r:id="rId7"/>
    <p:sldId id="516" r:id="rId8"/>
    <p:sldId id="517" r:id="rId9"/>
    <p:sldId id="518" r:id="rId10"/>
    <p:sldId id="526" r:id="rId11"/>
    <p:sldId id="519" r:id="rId12"/>
    <p:sldId id="520" r:id="rId13"/>
    <p:sldId id="521" r:id="rId14"/>
    <p:sldId id="522" r:id="rId15"/>
    <p:sldId id="524" r:id="rId16"/>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2" autoAdjust="0"/>
    <p:restoredTop sz="94660"/>
  </p:normalViewPr>
  <p:slideViewPr>
    <p:cSldViewPr snapToGrid="0" showGuides="1">
      <p:cViewPr varScale="1">
        <p:scale>
          <a:sx n="74" d="100"/>
          <a:sy n="74" d="100"/>
        </p:scale>
        <p:origin x="-384" y="-102"/>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7/20/2019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7/20/2019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Love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769924"/>
            <a:ext cx="8228638" cy="1477328"/>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But now faith, hope, and love remain – these three. The greatest of these is love.” </a:t>
            </a:r>
            <a:r>
              <a:rPr lang="en-US" altLang="en-US" sz="3000" b="1" dirty="0" smtClean="0">
                <a:solidFill>
                  <a:srgbClr val="002060"/>
                </a:solidFill>
                <a:latin typeface="Arial" panose="020B0604020202020204" pitchFamily="34" charset="0"/>
                <a:sym typeface="SimSun" panose="02010600030101010101" pitchFamily="2" charset="-122"/>
              </a:rPr>
              <a:t>―1 Corinthians 13:13</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Misdirected Love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220689"/>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Don’t love the world or the things that are in the world. If anyone loves the world, the Father’s love isn’t in him.”</a:t>
            </a:r>
            <a:r>
              <a:rPr lang="en-US" altLang="en-US" sz="3000" b="1" dirty="0" smtClean="0">
                <a:solidFill>
                  <a:srgbClr val="002060"/>
                </a:solidFill>
                <a:latin typeface="Arial" panose="020B0604020202020204" pitchFamily="34" charset="0"/>
                <a:sym typeface="SimSun" panose="02010600030101010101" pitchFamily="2" charset="-122"/>
              </a:rPr>
              <a:t>―1 John 2:15</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2623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Timothy 6:10; 2 Timothy 3:2-4; 4:10</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587" y="5173017"/>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3 John 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Rightly Directed Love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607059"/>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The whole law and the prophets depend on these two commandments.</a:t>
            </a:r>
            <a:r>
              <a:rPr lang="en-US" altLang="en-US" sz="3000" b="1" dirty="0" smtClean="0">
                <a:solidFill>
                  <a:srgbClr val="002060"/>
                </a:solidFill>
                <a:latin typeface="Arial" panose="020B0604020202020204" pitchFamily="34" charset="0"/>
                <a:sym typeface="SimSun" panose="02010600030101010101" pitchFamily="2" charset="-122"/>
              </a:rPr>
              <a:t>” </a:t>
            </a:r>
            <a:br>
              <a:rPr lang="en-US" altLang="en-US" sz="3000" b="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―Matthew 22:40</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288149"/>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2 Thessalonians 2:10, Matthew 22:36-39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i="1" dirty="0" smtClean="0">
                <a:latin typeface="Arial" panose="020B0604020202020204" pitchFamily="34" charset="0"/>
                <a:sym typeface="SimSun" panose="02010600030101010101" pitchFamily="2" charset="-122"/>
              </a:rPr>
              <a:t>Agape </a:t>
            </a:r>
            <a:r>
              <a:rPr lang="en-US" altLang="en-US" sz="5500" b="1" dirty="0" smtClean="0">
                <a:latin typeface="Arial" panose="020B0604020202020204" pitchFamily="34" charset="0"/>
                <a:sym typeface="SimSun" panose="02010600030101010101" pitchFamily="2" charset="-122"/>
              </a:rPr>
              <a:t>Love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808561"/>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In love of the brothers be tenderly affectionate to one another; in </a:t>
            </a:r>
            <a:br>
              <a:rPr lang="en-US" altLang="en-US" sz="3000" b="1" i="1" dirty="0" smtClean="0">
                <a:solidFill>
                  <a:srgbClr val="002060"/>
                </a:solidFill>
                <a:latin typeface="Arial" panose="020B0604020202020204" pitchFamily="34" charset="0"/>
                <a:sym typeface="SimSun" panose="02010600030101010101" pitchFamily="2" charset="-122"/>
              </a:rPr>
            </a:br>
            <a:r>
              <a:rPr lang="en-US" altLang="en-US" sz="3000" b="1" i="1" dirty="0" smtClean="0">
                <a:solidFill>
                  <a:srgbClr val="002060"/>
                </a:solidFill>
                <a:latin typeface="Arial" panose="020B0604020202020204" pitchFamily="34" charset="0"/>
                <a:sym typeface="SimSun" panose="02010600030101010101" pitchFamily="2" charset="-122"/>
              </a:rPr>
              <a:t>honor preferring one another;</a:t>
            </a:r>
            <a:r>
              <a:rPr lang="en-US" altLang="en-US" sz="3000" b="1" dirty="0" smtClean="0">
                <a:solidFill>
                  <a:srgbClr val="002060"/>
                </a:solidFill>
                <a:latin typeface="Arial" panose="020B0604020202020204" pitchFamily="34" charset="0"/>
                <a:sym typeface="SimSun" panose="02010600030101010101" pitchFamily="2" charset="-122"/>
              </a:rPr>
              <a:t>” </a:t>
            </a:r>
            <a:br>
              <a:rPr lang="en-US" altLang="en-US" sz="3000" b="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―Romans 12:10</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God’s Love for Us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658575"/>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But God commends His own love toward us, in that while we were yet sinners, </a:t>
            </a:r>
            <a:br>
              <a:rPr lang="en-US" altLang="en-US" sz="3000" b="1" i="1" dirty="0" smtClean="0">
                <a:solidFill>
                  <a:srgbClr val="002060"/>
                </a:solidFill>
                <a:latin typeface="Arial" panose="020B0604020202020204" pitchFamily="34" charset="0"/>
                <a:sym typeface="SimSun" panose="02010600030101010101" pitchFamily="2" charset="-122"/>
              </a:rPr>
            </a:br>
            <a:r>
              <a:rPr lang="en-US" altLang="en-US" sz="3000" b="1" i="1" dirty="0" smtClean="0">
                <a:solidFill>
                  <a:srgbClr val="002060"/>
                </a:solidFill>
                <a:latin typeface="Arial" panose="020B0604020202020204" pitchFamily="34" charset="0"/>
                <a:sym typeface="SimSun" panose="02010600030101010101" pitchFamily="2" charset="-122"/>
              </a:rPr>
              <a:t>Christ died for us.</a:t>
            </a:r>
            <a:r>
              <a:rPr lang="en-US" altLang="en-US" sz="3000" b="1" dirty="0" smtClean="0">
                <a:solidFill>
                  <a:srgbClr val="002060"/>
                </a:solidFill>
                <a:latin typeface="Arial" panose="020B0604020202020204" pitchFamily="34" charset="0"/>
                <a:sym typeface="SimSun" panose="02010600030101010101" pitchFamily="2" charset="-122"/>
              </a:rPr>
              <a:t>” ―Romans 5:8</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301028"/>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John 4:7-11; 4:19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Our Love for God</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220689"/>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this is loving God, that we keep His commandments. His commandments are not grievous.</a:t>
            </a:r>
            <a:r>
              <a:rPr lang="en-US" altLang="en-US" sz="3000" b="1" dirty="0" smtClean="0">
                <a:solidFill>
                  <a:srgbClr val="002060"/>
                </a:solidFill>
                <a:latin typeface="Arial" panose="020B0604020202020204" pitchFamily="34" charset="0"/>
                <a:sym typeface="SimSun" panose="02010600030101010101" pitchFamily="2" charset="-122"/>
              </a:rPr>
              <a:t>” ―1 John 5:3</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2623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John 14:15</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587" y="5173017"/>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Romans 12:1</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Our Love for Others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7" y="2010075"/>
            <a:ext cx="8135937" cy="332398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If a man says, ‘I love God,’ and hates his brother, he is a liar; for he who doesn’t love his brother whom he has seen, how can he love God whom he has not seen? This commandment we have from Him, that he who loves God should also love his brother.</a:t>
            </a:r>
            <a:r>
              <a:rPr lang="en-US" altLang="en-US" sz="3000" b="1" dirty="0" smtClean="0">
                <a:solidFill>
                  <a:srgbClr val="002060"/>
                </a:solidFill>
                <a:latin typeface="Arial" panose="020B0604020202020204" pitchFamily="34" charset="0"/>
                <a:sym typeface="SimSun" panose="02010600030101010101" pitchFamily="2" charset="-122"/>
              </a:rPr>
              <a:t>” ―1 John 4:20-21</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610899"/>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Romans 13:9-10</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Character of Love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16117" y="2113104"/>
            <a:ext cx="8135937" cy="424731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Love is patien</a:t>
            </a:r>
            <a:r>
              <a:rPr lang="en-US" altLang="en-US" sz="3000" b="1" i="1" dirty="0" smtClean="0">
                <a:solidFill>
                  <a:srgbClr val="002060"/>
                </a:solidFill>
                <a:latin typeface="Arial" panose="020B0604020202020204" pitchFamily="34" charset="0"/>
                <a:sym typeface="SimSun" panose="02010600030101010101" pitchFamily="2" charset="-122"/>
              </a:rPr>
              <a:t>t and is kind. Love doesn’t envy. Love doesn’t brag, is not proud, doesn’t behave itself inappropriately, doesn’t seek its own way, is not provoked, takes no account of evil; doesn’t rejoice in unrighteousness, but rejoices with the truth; bears all things, believes all things, hopes all things, and endures all things</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―1 Corinthians 13:4-7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Our Example of Love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525230"/>
            <a:ext cx="8135937" cy="286232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 new commandment I give to you, that you love one another. Just as I have loved you, you also love one another. By this everyone will know that you are my disciples, if you have love for one another.</a:t>
            </a:r>
            <a:r>
              <a:rPr lang="en-US" altLang="en-US" sz="3000" b="1" dirty="0" smtClean="0">
                <a:solidFill>
                  <a:srgbClr val="002060"/>
                </a:solidFill>
                <a:latin typeface="Arial" panose="020B0604020202020204" pitchFamily="34" charset="0"/>
                <a:sym typeface="SimSun" panose="02010600030101010101" pitchFamily="2" charset="-122"/>
              </a:rPr>
              <a:t>” ―John 13:34-35</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Love in Action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478269"/>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My little children, let’s not love in word only, or with the tongue only, but in deed and truth</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―1 John 3:18</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2623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John 3:16-17</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Selflessness of Love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594180"/>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each of you not just looking to his own things, but each of you also to the things of others</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―Philippians 2:4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2623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Corinthians 10:23-24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581181"/>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Sincerity of Love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373489" y="2872956"/>
            <a:ext cx="8394476" cy="2400657"/>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Jesus looking at him loved him, and said to him, ‘One thing you lack. Go, sell whatever you have, and give to the poor, and you will have treasure in heaven; and come, follow me, taking up the cross.’</a:t>
            </a:r>
            <a:r>
              <a:rPr lang="en-US" altLang="en-US" sz="3000" b="1" dirty="0" smtClean="0">
                <a:solidFill>
                  <a:srgbClr val="002060"/>
                </a:solidFill>
                <a:latin typeface="Arial" panose="020B0604020202020204" pitchFamily="34" charset="0"/>
                <a:sym typeface="SimSun" panose="02010600030101010101" pitchFamily="2" charset="-122"/>
              </a:rPr>
              <a:t>” ―Mark 10:21</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1837384"/>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Romans 12:9</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587" y="5649540"/>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Mark 10:22</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Love for All</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177490"/>
            <a:ext cx="8135937" cy="286232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However, if you fulfill the royal law according to the Scripture, ‘You shall love your neighbor as yourself,’ you do well. But if you show partiality, you commit sin, being convicted by the law as transgressors.</a:t>
            </a:r>
            <a:r>
              <a:rPr lang="en-US" altLang="en-US" sz="3000" b="1" dirty="0" smtClean="0">
                <a:solidFill>
                  <a:srgbClr val="002060"/>
                </a:solidFill>
                <a:latin typeface="Arial" panose="020B0604020202020204" pitchFamily="34" charset="0"/>
                <a:sym typeface="SimSun" panose="02010600030101010101" pitchFamily="2" charset="-122"/>
              </a:rPr>
              <a:t>” ―James 2:8-9</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623782"/>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5:43-44; Luke 23:34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Love: the Bond</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of Perfection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929034"/>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Above all these things, walk in love, which is the bond of perfection.</a:t>
            </a:r>
            <a:r>
              <a:rPr lang="en-US" altLang="en-US" sz="3000" b="1" dirty="0" smtClean="0">
                <a:solidFill>
                  <a:srgbClr val="002060"/>
                </a:solidFill>
                <a:latin typeface="Arial" panose="020B0604020202020204" pitchFamily="34" charset="0"/>
                <a:sym typeface="SimSun" panose="02010600030101010101" pitchFamily="2" charset="-122"/>
              </a:rPr>
              <a:t>”</a:t>
            </a:r>
            <a:br>
              <a:rPr lang="en-US" altLang="en-US" sz="3000" b="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―Colossians 3:14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571487"/>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Peter 4:8</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0" y="2770591"/>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Love</a:t>
            </a:r>
            <a:endParaRPr lang="en-US" altLang="en-US" sz="5500" b="1" i="1" dirty="0">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576</Words>
  <Application>Microsoft Office PowerPoint</Application>
  <PresentationFormat>Letter Paper (8.5x11 in)</PresentationFormat>
  <Paragraphs>42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Love</vt:lpstr>
      <vt:lpstr>Misdirected Love</vt:lpstr>
      <vt:lpstr>Rightly Directed Love</vt:lpstr>
      <vt:lpstr>Agape Love</vt:lpstr>
      <vt:lpstr>God’s Love for Us</vt:lpstr>
      <vt:lpstr>Our Love for God</vt:lpstr>
      <vt:lpstr>Our Love for Others</vt:lpstr>
      <vt:lpstr>Character of Love</vt:lpstr>
      <vt:lpstr>Our Example of Love</vt:lpstr>
      <vt:lpstr>Love in Action</vt:lpstr>
      <vt:lpstr>Selflessness of Love</vt:lpstr>
      <vt:lpstr>Sincerity of Love</vt:lpstr>
      <vt:lpstr>Love for All</vt:lpstr>
      <vt:lpstr>Love: the Bond of Perfection</vt:lpstr>
      <vt:lpstr>Love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 On the Whole Armor of God”</dc:title>
  <dc:creator>Michael Hickox</dc:creator>
  <cp:lastModifiedBy>David Hickox</cp:lastModifiedBy>
  <cp:revision>449</cp:revision>
  <dcterms:created xsi:type="dcterms:W3CDTF">2016-06-11T23:13:00Z</dcterms:created>
  <dcterms:modified xsi:type="dcterms:W3CDTF">2019-07-21T04:46:17Z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