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462" r:id="rId4"/>
    <p:sldId id="463" r:id="rId6"/>
    <p:sldId id="464" r:id="rId7"/>
    <p:sldId id="465" r:id="rId8"/>
    <p:sldId id="466" r:id="rId9"/>
    <p:sldId id="467" r:id="rId10"/>
    <p:sldId id="424" r:id="rId11"/>
    <p:sldId id="468" r:id="rId12"/>
    <p:sldId id="457" r:id="rId13"/>
    <p:sldId id="469" r:id="rId14"/>
  </p:sldIdLst>
  <p:sldSz cx="9144000" cy="6858000" type="letter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1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666" y="-84"/>
      </p:cViewPr>
      <p:guideLst>
        <p:guide orient="horz" pos="2176"/>
        <p:guide pos="28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3EFD42F7-718C-4B98-AAEC-167E6DDD60A7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2052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Notes Placeholder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 indent="0"/>
            <a:r>
              <a:rPr lang="en-US" altLang="en-US"/>
              <a:t>Second level</a:t>
            </a:r>
            <a:endParaRPr lang="en-US" altLang="en-US"/>
          </a:p>
          <a:p>
            <a:pPr lvl="2" indent="0"/>
            <a:r>
              <a:rPr lang="en-US" altLang="en-US"/>
              <a:t>Third level</a:t>
            </a:r>
            <a:endParaRPr lang="en-US" altLang="en-US"/>
          </a:p>
          <a:p>
            <a:pPr lvl="3" indent="0"/>
            <a:r>
              <a:rPr lang="en-US" altLang="en-US"/>
              <a:t>Fourth level</a:t>
            </a:r>
            <a:endParaRPr lang="en-US" altLang="en-US"/>
          </a:p>
          <a:p>
            <a:pPr lvl="4" indent="0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21B2AA4F-B828-4D7C-AFD3-893933DAFCB4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8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8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2" y="1122365"/>
            <a:ext cx="6858010" cy="2387603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2" y="3602043"/>
            <a:ext cx="685801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12" cy="2852741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12" cy="150018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7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12" cy="1325565"/>
          </a:xfrm>
        </p:spPr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5"/>
            <a:ext cx="3868346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6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5"/>
            <a:ext cx="388739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7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365126"/>
            <a:ext cx="1971678" cy="5811846"/>
          </a:xfrm>
        </p:spPr>
        <p:txBody>
          <a:bodyPr vert="eaVert"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34" cy="5811846"/>
          </a:xfrm>
        </p:spPr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2" y="1122365"/>
            <a:ext cx="6858010" cy="2387603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2" y="3602043"/>
            <a:ext cx="685801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12" cy="2852741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12" cy="150018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7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12" cy="1325565"/>
          </a:xfrm>
        </p:spPr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5"/>
            <a:ext cx="3868346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6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5"/>
            <a:ext cx="388739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7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365126"/>
            <a:ext cx="1971678" cy="5811846"/>
          </a:xfrm>
        </p:spPr>
        <p:txBody>
          <a:bodyPr vert="eaVert"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34" cy="5811846"/>
          </a:xfrm>
        </p:spPr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auto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auto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auto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en-US" altLang="en-US"/>
              <a:t>Click to edit Master text styles</a:t>
            </a:r>
            <a:endParaRPr lang="en-US" altLang="en-US"/>
          </a:p>
          <a:p>
            <a:pPr lvl="1" indent="-228600"/>
            <a:r>
              <a:rPr lang="en-US" altLang="en-US"/>
              <a:t>Second level</a:t>
            </a:r>
            <a:endParaRPr lang="en-US" altLang="en-US"/>
          </a:p>
          <a:p>
            <a:pPr lvl="2" indent="-228600"/>
            <a:r>
              <a:rPr lang="en-US" altLang="en-US"/>
              <a:t>Third level</a:t>
            </a:r>
            <a:endParaRPr lang="en-US" altLang="en-US"/>
          </a:p>
          <a:p>
            <a:pPr lvl="3" indent="-228600"/>
            <a:r>
              <a:rPr lang="en-US" altLang="en-US"/>
              <a:t>Fourth level</a:t>
            </a:r>
            <a:endParaRPr lang="en-US" altLang="en-US"/>
          </a:p>
          <a:p>
            <a:pPr lvl="4" indent="-228600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en-US" altLang="en-US"/>
              <a:t>Click to edit Master text styles</a:t>
            </a:r>
            <a:endParaRPr lang="en-US" altLang="en-US"/>
          </a:p>
          <a:p>
            <a:pPr lvl="1" indent="-228600"/>
            <a:r>
              <a:rPr lang="en-US" altLang="en-US"/>
              <a:t>Second level</a:t>
            </a:r>
            <a:endParaRPr lang="en-US" altLang="en-US"/>
          </a:p>
          <a:p>
            <a:pPr lvl="2" indent="-228600"/>
            <a:r>
              <a:rPr lang="en-US" altLang="en-US"/>
              <a:t>Third level</a:t>
            </a:r>
            <a:endParaRPr lang="en-US" altLang="en-US"/>
          </a:p>
          <a:p>
            <a:pPr lvl="3" indent="-228600"/>
            <a:r>
              <a:rPr lang="en-US" altLang="en-US"/>
              <a:t>Fourth level</a:t>
            </a:r>
            <a:endParaRPr lang="en-US" altLang="en-US"/>
          </a:p>
          <a:p>
            <a:pPr lvl="4" indent="-228600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-317" y="499428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Imitating the Apostle Paul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92735" y="2191385"/>
            <a:ext cx="8558530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Brothers, be imitators together of me, and note those who walk this way, even as you have us for an example.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―Philippians 3:17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Text Box 3"/>
          <p:cNvSpPr txBox="1"/>
          <p:nvPr/>
        </p:nvSpPr>
        <p:spPr>
          <a:xfrm>
            <a:off x="292100" y="3667760"/>
            <a:ext cx="8559165" cy="101473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I beg you therefore, be imitators of me.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b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―1 Corinthians 4:16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Text Box 3"/>
          <p:cNvSpPr txBox="1"/>
          <p:nvPr/>
        </p:nvSpPr>
        <p:spPr>
          <a:xfrm>
            <a:off x="292735" y="4682490"/>
            <a:ext cx="8559165" cy="101473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Be imitators of me, even as I also am of Christ.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―1 Corinthians 11:1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Imitating Paul's Repentance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0" y="2422049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Acts 9:1-2,20</a:t>
            </a:r>
            <a:endParaRPr lang="en-US" altLang="en-US" sz="3200" b="1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69888" y="3656013"/>
            <a:ext cx="8374062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but they only heard: 'He who once persecuted us now preaches the faith that he once tried to destroy.'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―Galatians 1:23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>
                <a:latin typeface="Arial" panose="020B0604020202020204" pitchFamily="34" charset="0"/>
                <a:sym typeface="SimSun" panose="02010600030101010101" pitchFamily="2" charset="-122"/>
              </a:rPr>
              <a:t>Imitating Paul's Meekness</a:t>
            </a:r>
            <a:endParaRPr lang="en-US" altLang="en-US" sz="55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332038"/>
            <a:ext cx="8135937" cy="239966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I am crucified with Christ: nevertheless I live; yet not I, but Christ liveth in me: and the life which I now live in the flesh I live by the faith of the Son of God, who loved me, and gave Himself for me.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―Galatians 2:20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5263198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Acts 21:13</a:t>
            </a:r>
            <a:endParaRPr lang="en-US" altLang="en-US" sz="3200" b="1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Imitating Paul's Courage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0" y="2241074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Timothy 1:8</a:t>
            </a:r>
            <a:endParaRPr lang="en-US" altLang="en-US" sz="3200" b="1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84493" y="3386138"/>
            <a:ext cx="8374062" cy="286131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For the which cause I also suffer these things: nevertheless I am not ashamed: for I know whom I have believed, and am persuaded that He is able to keep that which I have committed unto Him against that day.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―2 Timothy 1:12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Imitating Paul's Faith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0" y="2241074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Corinthians 5:7; 4:16-17</a:t>
            </a:r>
            <a:endParaRPr lang="en-US" altLang="en-US" sz="3200" b="1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84493" y="3386138"/>
            <a:ext cx="8374062" cy="239966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While we look not at the things which are seen, but at the things which are not seen: for the things which are seen are temporal; but the things which are not seen are eternal.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―2 Corinthians 4:18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Imitating Paul's Prioritizing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0" y="2241074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Corinthians 12:7-9</a:t>
            </a:r>
            <a:endParaRPr lang="en-US" altLang="en-US" sz="3200" b="1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706755" y="3585210"/>
            <a:ext cx="7734935" cy="239966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Therefore I take pleasure in infirmities, in reproaches, in necessities, in persecutions, in distresses for Christ's sake: for when I am weak, then am I strong.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―2 Corinthians 12:10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Imitating Paul's Contentment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84493" y="2178368"/>
            <a:ext cx="8374062" cy="332295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Not that I speak because of lack, for I have learned in whatever state I am, to be content in it. I know how to be humbled, and I also know how to abound. In everything and in all things I have learned the secret both to be filled and to be hungry, both to abound and to be in need.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―Philippians 4:11-12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Imitating Paul's Joy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782320" y="2691765"/>
            <a:ext cx="7578725" cy="193802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I thank my God upon every remembrance of you, Always in every prayer of mine for you all making request with joy,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―Philippians 1:3-4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Imitating Paul's Selflessness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0" y="2422049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 Corinthians 8:13; 10:24</a:t>
            </a:r>
            <a:endParaRPr lang="en-US" altLang="en-US" sz="3200" b="1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69888" y="3656013"/>
            <a:ext cx="8374062" cy="193802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Even as I please all men in all things, not seeking mine own profit, but the profit of many, that they may be saved.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b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―1 Corinthians 10:33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-952" y="811848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Imitating the Apostle Paul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Text Box 3"/>
          <p:cNvSpPr txBox="1"/>
          <p:nvPr/>
        </p:nvSpPr>
        <p:spPr>
          <a:xfrm>
            <a:off x="292100" y="3035935"/>
            <a:ext cx="8559165" cy="101473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Be imitators of me, even as I also am of Christ.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―1 Corinthians 11:1</a:t>
            </a:r>
            <a:endParaRPr lang="en-US" altLang="en-US" sz="3000" b="1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2220</Words>
  <Application>WPS Presentation</Application>
  <PresentationFormat>Letter Paper (8.5x11 in)</PresentationFormat>
  <Paragraphs>56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SimSun</vt:lpstr>
      <vt:lpstr>Wingdings</vt:lpstr>
      <vt:lpstr>Calibri</vt:lpstr>
      <vt:lpstr>Microsoft YaHei</vt:lpstr>
      <vt:lpstr>Arial Unicode MS</vt:lpstr>
      <vt:lpstr>Calibri Light</vt:lpstr>
      <vt:lpstr>Office Theme</vt:lpstr>
      <vt:lpstr>1_Office Theme</vt:lpstr>
      <vt:lpstr>Anger</vt:lpstr>
      <vt:lpstr>Reverence</vt:lpstr>
      <vt:lpstr>Sexual Sins</vt:lpstr>
      <vt:lpstr>Imitating Paul's Repentance</vt:lpstr>
      <vt:lpstr>Imitating Paul's Courage</vt:lpstr>
      <vt:lpstr>Imitating Paul's Faith</vt:lpstr>
      <vt:lpstr>Teachings from Proverbs</vt:lpstr>
      <vt:lpstr>Imitating Paul's Contentment</vt:lpstr>
      <vt:lpstr>Self-Control</vt:lpstr>
      <vt:lpstr>Imitating the Apostle Paul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Ascended Christ</dc:title>
  <dc:creator>Michael Hickox</dc:creator>
  <cp:lastModifiedBy>Michael Hickox</cp:lastModifiedBy>
  <cp:revision>368</cp:revision>
  <dcterms:created xsi:type="dcterms:W3CDTF">2016-06-11T23:13:00Z</dcterms:created>
  <dcterms:modified xsi:type="dcterms:W3CDTF">2019-06-23T18:34:12Z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1033-11.2.0.8641</vt:lpwstr>
  </property>
</Properties>
</file>