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500" r:id="rId2"/>
    <p:sldId id="544" r:id="rId3"/>
    <p:sldId id="546" r:id="rId4"/>
    <p:sldId id="549" r:id="rId5"/>
    <p:sldId id="543" r:id="rId6"/>
    <p:sldId id="555" r:id="rId7"/>
    <p:sldId id="556" r:id="rId8"/>
    <p:sldId id="557" r:id="rId9"/>
    <p:sldId id="551" r:id="rId10"/>
    <p:sldId id="558" r:id="rId11"/>
    <p:sldId id="561" r:id="rId12"/>
  </p:sldIdLst>
  <p:sldSz cx="9144000" cy="6858000" type="letter"/>
  <p:notesSz cx="6858000" cy="9144000"/>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2" autoAdjust="0"/>
    <p:restoredTop sz="94660"/>
  </p:normalViewPr>
  <p:slideViewPr>
    <p:cSldViewPr snapToGrid="0" showGuides="1">
      <p:cViewPr>
        <p:scale>
          <a:sx n="75" d="100"/>
          <a:sy n="75" d="100"/>
        </p:scale>
        <p:origin x="-354" y="-78"/>
      </p:cViewPr>
      <p:guideLst>
        <p:guide orient="horz" pos="2176"/>
        <p:guide pos="2870"/>
      </p:guideLst>
    </p:cSldViewPr>
  </p:slideViewPr>
  <p:notesTextViewPr>
    <p:cViewPr>
      <p:scale>
        <a:sx n="1" d="1"/>
        <a:sy n="1" d="1"/>
      </p:scale>
      <p:origin x="0" y="0"/>
    </p:cViewPr>
  </p:notesTextViewPr>
  <p:gridSpacing cx="78027213" cy="78027213"/>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auto"/>
            <a:endParaRPr lang="en-US" strike="noStrike" noProof="1"/>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auto"/>
            <a:fld id="{3EFD42F7-718C-4B98-AAEC-167E6DDD60A7}" type="datetimeFigureOut">
              <a:rPr lang="en-US" altLang="en-US" strike="noStrike" noProof="1" smtClean="0">
                <a:latin typeface="+mn-lt"/>
                <a:ea typeface="+mn-ea"/>
                <a:cs typeface="+mn-cs"/>
              </a:rPr>
              <a:pPr fontAlgn="auto"/>
              <a:t>8/24/2019</a:t>
            </a:fld>
            <a:endParaRPr lang="en-US" strike="noStrike" noProof="1"/>
          </a:p>
        </p:txBody>
      </p:sp>
      <p:sp>
        <p:nvSpPr>
          <p:cNvPr id="2052" name="Slide Image Placeholder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2053" name="Notes Placeholder 4"/>
          <p:cNvSpPr>
            <a:spLocks noGrp="1"/>
          </p:cNvSpPr>
          <p:nvPr>
            <p:ph type="body" sz="quarter"/>
          </p:nvPr>
        </p:nvSpPr>
        <p:spPr>
          <a:xfrm>
            <a:off x="685800" y="4400550"/>
            <a:ext cx="5486400" cy="3600450"/>
          </a:xfrm>
          <a:prstGeom prst="rect">
            <a:avLst/>
          </a:prstGeom>
          <a:noFill/>
          <a:ln w="9525">
            <a:noFill/>
          </a:ln>
        </p:spPr>
        <p:txBody>
          <a:bodyPr anchor="t"/>
          <a:lstStyle/>
          <a:p>
            <a:pPr lvl="0"/>
            <a:r>
              <a:rPr lang="en-US" altLang="en-US"/>
              <a:t>Click to edit Master text styles</a:t>
            </a:r>
          </a:p>
          <a:p>
            <a:pPr lvl="1" indent="0"/>
            <a:r>
              <a:rPr lang="en-US" altLang="en-US"/>
              <a:t>Second level</a:t>
            </a:r>
          </a:p>
          <a:p>
            <a:pPr lvl="2" indent="0"/>
            <a:r>
              <a:rPr lang="en-US" altLang="en-US"/>
              <a:t>Third level</a:t>
            </a:r>
          </a:p>
          <a:p>
            <a:pPr lvl="3" indent="0"/>
            <a:r>
              <a:rPr lang="en-US" altLang="en-US"/>
              <a:t>Fourth level</a:t>
            </a:r>
          </a:p>
          <a:p>
            <a:pPr lvl="4" indent="0"/>
            <a:r>
              <a:rPr lang="en-US" altLang="en-US"/>
              <a:t>Fifth level</a:t>
            </a:r>
          </a:p>
        </p:txBody>
      </p:sp>
      <p:sp>
        <p:nvSpPr>
          <p:cNvPr id="6" name="Footer Placeholder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auto"/>
            <a:endParaRPr lang="en-US" strike="noStrike" noProof="1"/>
          </a:p>
        </p:txBody>
      </p:sp>
      <p:sp>
        <p:nvSpPr>
          <p:cNvPr id="7" name="Slide Number Placeholder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auto"/>
            <a:fld id="{21B2AA4F-B828-4D7C-AFD3-893933DAFCB4}" type="slidenum">
              <a:rPr lang="en-US" strike="noStrike" noProof="1" smtClean="0">
                <a:latin typeface="+mn-lt"/>
                <a:ea typeface="+mn-ea"/>
                <a:cs typeface="+mn-cs"/>
              </a:rPr>
              <a:pPr fontAlgn="auto"/>
              <a:t>‹#›</a:t>
            </a:fld>
            <a:endParaRPr 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2" y="1122365"/>
            <a:ext cx="6858010" cy="2387603"/>
          </a:xfrm>
        </p:spPr>
        <p:txBody>
          <a:bodyPr anchor="b"/>
          <a:lstStyle>
            <a:lvl1pPr algn="ctr">
              <a:defRPr sz="6000"/>
            </a:lvl1pPr>
          </a:lstStyle>
          <a:p>
            <a:pPr fontAlgn="auto"/>
            <a:r>
              <a:rPr lang="en-US" strike="noStrike" noProof="1" smtClean="0"/>
              <a:t>Click to edit Master title style</a:t>
            </a:r>
            <a:endParaRPr lang="en-US" strike="noStrike" noProof="1"/>
          </a:p>
        </p:txBody>
      </p:sp>
      <p:sp>
        <p:nvSpPr>
          <p:cNvPr id="3" name="Subtitle 2"/>
          <p:cNvSpPr>
            <a:spLocks noGrp="1"/>
          </p:cNvSpPr>
          <p:nvPr>
            <p:ph type="subTitle" idx="1"/>
          </p:nvPr>
        </p:nvSpPr>
        <p:spPr>
          <a:xfrm>
            <a:off x="1143002" y="3602043"/>
            <a:ext cx="6858010" cy="165576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en-US" strike="noStrike" noProof="1" smtClean="0"/>
              <a:t>Click to edit Master subtitle style</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8/24/2019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8/24/2019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12" cy="2852741"/>
          </a:xfrm>
        </p:spPr>
        <p:txBody>
          <a:bodyPr anchor="b"/>
          <a:lstStyle>
            <a:lvl1pPr>
              <a:defRPr sz="6000"/>
            </a:lvl1p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3888" y="4589470"/>
            <a:ext cx="7886712" cy="1500189"/>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en-US" strike="noStrike" noProof="1" smtClean="0"/>
              <a:t>Click to edit Master text styles</a:t>
            </a:r>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8/24/2019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628651" y="1825628"/>
            <a:ext cx="3886206" cy="4351344"/>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Content Placeholder 3"/>
          <p:cNvSpPr>
            <a:spLocks noGrp="1"/>
          </p:cNvSpPr>
          <p:nvPr>
            <p:ph sz="half" idx="2"/>
          </p:nvPr>
        </p:nvSpPr>
        <p:spPr>
          <a:xfrm>
            <a:off x="4629157" y="1825628"/>
            <a:ext cx="3886206" cy="4351344"/>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8/24/2019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2" y="365126"/>
            <a:ext cx="7886712" cy="1325565"/>
          </a:xfrm>
        </p:spPr>
        <p:txBody>
          <a:body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9842" y="1681165"/>
            <a:ext cx="3868346"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smtClean="0"/>
              <a:t>Click to edit Master text styles</a:t>
            </a:r>
          </a:p>
        </p:txBody>
      </p:sp>
      <p:sp>
        <p:nvSpPr>
          <p:cNvPr id="4" name="Content Placeholder 3"/>
          <p:cNvSpPr>
            <a:spLocks noGrp="1"/>
          </p:cNvSpPr>
          <p:nvPr>
            <p:ph sz="half" idx="2"/>
          </p:nvPr>
        </p:nvSpPr>
        <p:spPr>
          <a:xfrm>
            <a:off x="629842" y="2505079"/>
            <a:ext cx="3868346" cy="3684593"/>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5" name="Text Placeholder 4"/>
          <p:cNvSpPr>
            <a:spLocks noGrp="1"/>
          </p:cNvSpPr>
          <p:nvPr>
            <p:ph type="body" sz="quarter" idx="3"/>
          </p:nvPr>
        </p:nvSpPr>
        <p:spPr>
          <a:xfrm>
            <a:off x="4629157" y="1681165"/>
            <a:ext cx="3887397"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smtClean="0"/>
              <a:t>Click to edit Master text styles</a:t>
            </a:r>
          </a:p>
        </p:txBody>
      </p:sp>
      <p:sp>
        <p:nvSpPr>
          <p:cNvPr id="6" name="Content Placeholder 5"/>
          <p:cNvSpPr>
            <a:spLocks noGrp="1"/>
          </p:cNvSpPr>
          <p:nvPr>
            <p:ph sz="quarter" idx="4"/>
          </p:nvPr>
        </p:nvSpPr>
        <p:spPr>
          <a:xfrm>
            <a:off x="4629157" y="2505079"/>
            <a:ext cx="3887397" cy="3684593"/>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7" name="Date Placeholder 6"/>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8/24/2019</a:t>
            </a:fld>
            <a:endParaRPr lang="en-US" strike="noStrike" noProof="1"/>
          </a:p>
        </p:txBody>
      </p:sp>
      <p:sp>
        <p:nvSpPr>
          <p:cNvPr id="8" name="Footer Placeholder 7"/>
          <p:cNvSpPr>
            <a:spLocks noGrp="1"/>
          </p:cNvSpPr>
          <p:nvPr>
            <p:ph type="ftr" sz="quarter" idx="11"/>
          </p:nvPr>
        </p:nvSpPr>
        <p:spPr/>
        <p:txBody>
          <a:bodyPr/>
          <a:lstStyle/>
          <a:p>
            <a:pPr fontAlgn="auto"/>
            <a:endParaRPr lang="en-US" strike="noStrike" noProof="1"/>
          </a:p>
        </p:txBody>
      </p:sp>
      <p:sp>
        <p:nvSpPr>
          <p:cNvPr id="9" name="Slide Number Placeholder 8"/>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Date Placeholder 2"/>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8/24/2019</a:t>
            </a:fld>
            <a:endParaRPr lang="en-US" strike="noStrike" noProof="1"/>
          </a:p>
        </p:txBody>
      </p:sp>
      <p:sp>
        <p:nvSpPr>
          <p:cNvPr id="4" name="Footer Placeholder 3"/>
          <p:cNvSpPr>
            <a:spLocks noGrp="1"/>
          </p:cNvSpPr>
          <p:nvPr>
            <p:ph type="ftr" sz="quarter" idx="11"/>
          </p:nvPr>
        </p:nvSpPr>
        <p:spPr/>
        <p:txBody>
          <a:bodyPr/>
          <a:lstStyle/>
          <a:p>
            <a:pPr fontAlgn="auto"/>
            <a:endParaRPr lang="en-US" strike="noStrike" noProof="1"/>
          </a:p>
        </p:txBody>
      </p:sp>
      <p:sp>
        <p:nvSpPr>
          <p:cNvPr id="5" name="Slide Number Placeholder 4"/>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8/24/2019</a:t>
            </a:fld>
            <a:endParaRPr lang="en-US" strike="noStrike" noProof="1"/>
          </a:p>
        </p:txBody>
      </p:sp>
      <p:sp>
        <p:nvSpPr>
          <p:cNvPr id="3" name="Footer Placeholder 2"/>
          <p:cNvSpPr>
            <a:spLocks noGrp="1"/>
          </p:cNvSpPr>
          <p:nvPr>
            <p:ph type="ftr" sz="quarter" idx="11"/>
          </p:nvPr>
        </p:nvSpPr>
        <p:spPr/>
        <p:txBody>
          <a:bodyPr/>
          <a:lstStyle/>
          <a:p>
            <a:pPr fontAlgn="auto"/>
            <a:endParaRPr lang="en-US" strike="noStrike" noProof="1"/>
          </a:p>
        </p:txBody>
      </p:sp>
      <p:sp>
        <p:nvSpPr>
          <p:cNvPr id="4" name="Slide Number Placeholder 3"/>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1"/>
            <a:ext cx="2949182" cy="1600202"/>
          </a:xfrm>
        </p:spPr>
        <p:txBody>
          <a:bodyPr anchor="b"/>
          <a:lstStyle>
            <a:lvl1pPr>
              <a:defRPr sz="3200"/>
            </a:lvl1p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3887397" y="987426"/>
            <a:ext cx="4629157" cy="487363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Text Placeholder 3"/>
          <p:cNvSpPr>
            <a:spLocks noGrp="1"/>
          </p:cNvSpPr>
          <p:nvPr>
            <p:ph type="body" sz="half" idx="2"/>
          </p:nvPr>
        </p:nvSpPr>
        <p:spPr>
          <a:xfrm>
            <a:off x="629842" y="2057403"/>
            <a:ext cx="2949182" cy="38115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en-US" strike="noStrike" noProof="1" smtClean="0"/>
              <a:t>Click to edit Master text styles</a:t>
            </a:r>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8/24/2019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1"/>
            <a:ext cx="2949182" cy="1600202"/>
          </a:xfrm>
        </p:spPr>
        <p:txBody>
          <a:bodyPr anchor="b"/>
          <a:lstStyle>
            <a:lvl1pPr>
              <a:defRPr sz="3200"/>
            </a:lvl1pPr>
          </a:lstStyle>
          <a:p>
            <a:pPr fontAlgn="auto"/>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3887397" y="987426"/>
            <a:ext cx="4629157" cy="487363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en-US" strike="noStrike" noProof="1"/>
          </a:p>
        </p:txBody>
      </p:sp>
      <p:sp>
        <p:nvSpPr>
          <p:cNvPr id="4" name="Text Placeholder 3"/>
          <p:cNvSpPr>
            <a:spLocks noGrp="1"/>
          </p:cNvSpPr>
          <p:nvPr>
            <p:ph type="body" sz="half" idx="2"/>
          </p:nvPr>
        </p:nvSpPr>
        <p:spPr>
          <a:xfrm>
            <a:off x="629842" y="2057403"/>
            <a:ext cx="2949182" cy="38115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en-US" strike="noStrike" noProof="1" smtClean="0"/>
              <a:t>Click to edit Master text styles</a:t>
            </a:r>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8/24/2019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8/24/2019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85" y="365126"/>
            <a:ext cx="1971678" cy="5811846"/>
          </a:xfrm>
        </p:spPr>
        <p:txBody>
          <a:bodyPr vert="eaVert"/>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628651" y="365126"/>
            <a:ext cx="5800734" cy="5811846"/>
          </a:xfrm>
        </p:spPr>
        <p:txBody>
          <a:bodyPr vert="eaVert"/>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8/24/2019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a:xfrm>
            <a:off x="628650" y="365125"/>
            <a:ext cx="7886700" cy="1325563"/>
          </a:xfrm>
          <a:prstGeom prst="rect">
            <a:avLst/>
          </a:prstGeom>
          <a:noFill/>
          <a:ln w="9525">
            <a:noFill/>
          </a:ln>
        </p:spPr>
        <p:txBody>
          <a:bodyPr anchor="ctr"/>
          <a:lstStyle/>
          <a:p>
            <a:pPr lvl="0"/>
            <a:r>
              <a:rPr lang="en-US" altLang="en-US"/>
              <a:t>Click to edit Master title style</a:t>
            </a:r>
          </a:p>
        </p:txBody>
      </p:sp>
      <p:sp>
        <p:nvSpPr>
          <p:cNvPr id="1027" name="Text Placeholder 2"/>
          <p:cNvSpPr>
            <a:spLocks noGrp="1"/>
          </p:cNvSpPr>
          <p:nvPr>
            <p:ph type="body"/>
          </p:nvPr>
        </p:nvSpPr>
        <p:spPr>
          <a:xfrm>
            <a:off x="628650" y="1825625"/>
            <a:ext cx="7886700" cy="4351338"/>
          </a:xfrm>
          <a:prstGeom prst="rect">
            <a:avLst/>
          </a:prstGeom>
          <a:noFill/>
          <a:ln w="9525">
            <a:noFill/>
          </a:ln>
        </p:spPr>
        <p:txBody>
          <a:bodyPr anchor="t"/>
          <a:lstStyle/>
          <a:p>
            <a:pPr lvl="0" indent="-228600"/>
            <a:r>
              <a:rPr lang="en-US" altLang="en-US"/>
              <a:t>Click to edit Master text styles</a:t>
            </a:r>
          </a:p>
          <a:p>
            <a:pPr lvl="1" indent="-228600"/>
            <a:r>
              <a:rPr lang="en-US" altLang="en-US"/>
              <a:t>Second level</a:t>
            </a:r>
          </a:p>
          <a:p>
            <a:pPr lvl="2" indent="-228600"/>
            <a:r>
              <a:rPr lang="en-US" altLang="en-US"/>
              <a:t>Third level</a:t>
            </a:r>
          </a:p>
          <a:p>
            <a:pPr lvl="3" indent="-228600"/>
            <a:r>
              <a:rPr lang="en-US" altLang="en-US"/>
              <a:t>Fourth level</a:t>
            </a:r>
          </a:p>
          <a:p>
            <a:pPr lvl="4" indent="-228600"/>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fld id="{FDE934FF-F4E1-47C5-9CA5-30A81DDE2BE4}" type="datetimeFigureOut">
              <a:rPr lang="en-US" altLang="en-US" strike="noStrike" noProof="1" smtClean="0">
                <a:latin typeface="+mn-lt"/>
                <a:ea typeface="+mn-ea"/>
                <a:cs typeface="+mn-cs"/>
              </a:rPr>
              <a:pPr fontAlgn="auto"/>
              <a:t>8/24/2019</a:t>
            </a:fld>
            <a:endParaRPr 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endParaRPr 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2335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Homosexual Conduct</a:t>
            </a:r>
            <a:endParaRPr lang="en-US" altLang="en-US" sz="5500" b="1" i="1" dirty="0">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Respect God’s Authority</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490538" y="3515832"/>
            <a:ext cx="8135937" cy="2400657"/>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Be not </a:t>
            </a:r>
            <a:r>
              <a:rPr lang="en-US" altLang="en-US" sz="3000" b="1" i="1" dirty="0" smtClean="0">
                <a:solidFill>
                  <a:srgbClr val="002060"/>
                </a:solidFill>
                <a:latin typeface="Arial" panose="020B0604020202020204" pitchFamily="34" charset="0"/>
                <a:sym typeface="SimSun" panose="02010600030101010101" pitchFamily="2" charset="-122"/>
              </a:rPr>
              <a:t>conformed to this world: but be ye transformed by the renewing of your mind, that ye may prove what is that good, and acceptable, and perfect, will of God.”</a:t>
            </a:r>
            <a:r>
              <a:rPr lang="en-US" altLang="en-US" sz="3000" b="1" dirty="0" smtClean="0">
                <a:solidFill>
                  <a:srgbClr val="002060"/>
                </a:solidFill>
                <a:latin typeface="Arial" panose="020B0604020202020204" pitchFamily="34" charset="0"/>
                <a:sym typeface="SimSun" panose="02010600030101010101" pitchFamily="2" charset="-122"/>
              </a:rPr>
              <a:t>―Romans 12:2</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4287" y="24147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Jeremiah 10:23; John 17:17</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What God Says</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About Gender</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626832"/>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And [Jesus] answered and said unto them, Have ye not read, that He which made them at the beginning made them male and female,”</a:t>
            </a:r>
            <a:r>
              <a:rPr lang="en-US" altLang="en-US" sz="3000" b="1" i="1" dirty="0" smtClean="0">
                <a:solidFill>
                  <a:srgbClr val="002060"/>
                </a:solidFill>
                <a:latin typeface="Arial" panose="020B0604020202020204" pitchFamily="34" charset="0"/>
                <a:sym typeface="SimSun" panose="02010600030101010101" pitchFamily="2" charset="-122"/>
              </a:rPr>
              <a:t> </a:t>
            </a:r>
            <a:r>
              <a:rPr lang="en-US" altLang="en-US" sz="3000" b="1" dirty="0" smtClean="0">
                <a:solidFill>
                  <a:srgbClr val="002060"/>
                </a:solidFill>
                <a:latin typeface="Arial" panose="020B0604020202020204" pitchFamily="34" charset="0"/>
                <a:sym typeface="SimSun" panose="02010600030101010101" pitchFamily="2" charset="-122"/>
              </a:rPr>
              <a:t>―Matthew 19:4</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52087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Genesis 1:27; 2:20-22</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What God Says</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About Marriage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139700" y="2944332"/>
            <a:ext cx="8864600" cy="2862322"/>
          </a:xfrm>
          <a:prstGeom prst="rect">
            <a:avLst/>
          </a:prstGeom>
          <a:noFill/>
          <a:ln w="34925" cap="flat" cmpd="sng">
            <a:solidFill>
              <a:srgbClr val="002060"/>
            </a:solidFill>
            <a:prstDash val="solid"/>
            <a:miter/>
            <a:headEnd type="none" w="med" len="med"/>
            <a:tailEnd type="none" w="med" len="med"/>
          </a:ln>
        </p:spPr>
        <p:txBody>
          <a:bodyPr wrap="square"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And said, For this cause shall a man leave father and mother, and shall cleave to his wife: and they twain shall be one flesh? Wherefore they are no more twain, but one flesh. What therefore God hath joined together, let not man put asunder.”</a:t>
            </a:r>
            <a:r>
              <a:rPr lang="en-US" altLang="en-US" sz="3000" b="1" i="1" dirty="0" smtClean="0">
                <a:solidFill>
                  <a:srgbClr val="002060"/>
                </a:solidFill>
                <a:latin typeface="Arial" panose="020B0604020202020204" pitchFamily="34" charset="0"/>
                <a:sym typeface="SimSun" panose="02010600030101010101" pitchFamily="2" charset="-122"/>
              </a:rPr>
              <a:t> </a:t>
            </a:r>
            <a:r>
              <a:rPr lang="en-US" altLang="en-US" sz="3000" b="1" dirty="0" smtClean="0">
                <a:solidFill>
                  <a:srgbClr val="002060"/>
                </a:solidFill>
                <a:latin typeface="Arial" panose="020B0604020202020204" pitchFamily="34" charset="0"/>
                <a:sym typeface="SimSun" panose="02010600030101010101" pitchFamily="2" charset="-122"/>
              </a:rPr>
              <a:t>―Matthew 19:5-6</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1226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Genesis 2:23-24</a:t>
            </a:r>
            <a:endParaRPr lang="en-US" altLang="en-US" sz="3200" b="1" dirty="0">
              <a:solidFill>
                <a:srgbClr val="595959"/>
              </a:solidFill>
              <a:latin typeface="Arial" panose="020B0604020202020204" pitchFamily="34" charset="0"/>
              <a:sym typeface="Arial" panose="020B0604020202020204" pitchFamily="34" charset="0"/>
            </a:endParaRPr>
          </a:p>
        </p:txBody>
      </p:sp>
      <p:sp>
        <p:nvSpPr>
          <p:cNvPr id="5" name="Subtitle 2"/>
          <p:cNvSpPr txBox="1">
            <a:spLocks noGrp="1"/>
          </p:cNvSpPr>
          <p:nvPr/>
        </p:nvSpPr>
        <p:spPr>
          <a:xfrm>
            <a:off x="-1587" y="60215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Ephesians 5:22-33</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5953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What God Says</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About Fornication</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254000" y="1941032"/>
            <a:ext cx="8639175" cy="4708981"/>
          </a:xfrm>
          <a:prstGeom prst="rect">
            <a:avLst/>
          </a:prstGeom>
          <a:noFill/>
          <a:ln w="34925" cap="flat" cmpd="sng">
            <a:solidFill>
              <a:srgbClr val="002060"/>
            </a:solidFill>
            <a:prstDash val="solid"/>
            <a:miter/>
            <a:headEnd type="none" w="med" len="med"/>
            <a:tailEnd type="none" w="med" len="med"/>
          </a:ln>
        </p:spPr>
        <p:txBody>
          <a:bodyPr wrap="square"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Now the works of the flesh are manifest, which are these; Adultery, fornication, uncleanness, lasciviousness, </a:t>
            </a:r>
            <a:r>
              <a:rPr lang="en-US" altLang="en-US" sz="3000" b="1" i="1" dirty="0" smtClean="0">
                <a:solidFill>
                  <a:srgbClr val="002060"/>
                </a:solidFill>
                <a:latin typeface="Arial" panose="020B0604020202020204" pitchFamily="34" charset="0"/>
                <a:sym typeface="SimSun" panose="02010600030101010101" pitchFamily="2" charset="-122"/>
              </a:rPr>
              <a:t>Idolatry, witchcraft, hatred, variance, emulations, wrath, strife, seditions, heresies, Envyings, murders, drunkenness, revellings, and such like: of the which I tell you before, as I have also told you in time past, that they which do such things shall not inherit the kingdom of God</a:t>
            </a:r>
            <a:r>
              <a:rPr lang="en-US" altLang="en-US" sz="3000" b="1" i="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Galatians </a:t>
            </a:r>
            <a:r>
              <a:rPr lang="en-US" altLang="en-US" sz="3000" b="1" dirty="0" smtClean="0">
                <a:solidFill>
                  <a:srgbClr val="002060"/>
                </a:solidFill>
                <a:latin typeface="Arial" panose="020B0604020202020204" pitchFamily="34" charset="0"/>
                <a:sym typeface="SimSun" panose="02010600030101010101" pitchFamily="2" charset="-122"/>
              </a:rPr>
              <a:t>5:19-21</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5064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What God Says About Homosexual Conduct</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338138" y="2817332"/>
            <a:ext cx="8437562" cy="3785652"/>
          </a:xfrm>
          <a:prstGeom prst="rect">
            <a:avLst/>
          </a:prstGeom>
          <a:noFill/>
          <a:ln w="34925" cap="flat" cmpd="sng">
            <a:solidFill>
              <a:srgbClr val="002060"/>
            </a:solidFill>
            <a:prstDash val="solid"/>
            <a:miter/>
            <a:headEnd type="none" w="med" len="med"/>
            <a:tailEnd type="none" w="med" len="med"/>
          </a:ln>
        </p:spPr>
        <p:txBody>
          <a:bodyPr wrap="square"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Or don’t you know that the unrighteous will not inherit God’s kingdom? Don’t be deceived. Neither the sexually immoral, nor idolaters, nor adulterers, nor male prostitutes, nor homosexuals, nor thieves, nor covetous, nor drunkards, nor slanderers, nor extortionists, will inherit God’s kingdom</a:t>
            </a:r>
            <a:r>
              <a:rPr lang="en-US" altLang="en-US" sz="3000" b="1" i="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―1 Corinthians 6:9-10</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4287" y="1969686"/>
            <a:ext cx="9145587" cy="58477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Gen. 19:4-5; Jude 7; Rom. 1:26-27; 1 Tim. 1:10</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Homosexual Conduct</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and Repentance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626832"/>
            <a:ext cx="8135937" cy="2400657"/>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And such </a:t>
            </a:r>
            <a:r>
              <a:rPr lang="en-US" altLang="en-US" sz="3000" b="1" i="1" u="sng" dirty="0" smtClean="0">
                <a:solidFill>
                  <a:srgbClr val="002060"/>
                </a:solidFill>
                <a:latin typeface="Arial" panose="020B0604020202020204" pitchFamily="34" charset="0"/>
                <a:sym typeface="SimSun" panose="02010600030101010101" pitchFamily="2" charset="-122"/>
              </a:rPr>
              <a:t>were</a:t>
            </a:r>
            <a:r>
              <a:rPr lang="en-US" altLang="en-US" sz="3000" b="1" i="1" dirty="0" smtClean="0">
                <a:solidFill>
                  <a:srgbClr val="002060"/>
                </a:solidFill>
                <a:latin typeface="Arial" panose="020B0604020202020204" pitchFamily="34" charset="0"/>
                <a:sym typeface="SimSun" panose="02010600030101010101" pitchFamily="2" charset="-122"/>
              </a:rPr>
              <a:t> some of you: but ye were washed, but ye were sanctified, but ye were justified in the name of the Lord Jesus Christ, and in the Spirit of our God.”</a:t>
            </a:r>
            <a:r>
              <a:rPr lang="en-US" altLang="en-US" sz="3000" b="1" i="1" dirty="0" smtClean="0">
                <a:solidFill>
                  <a:srgbClr val="002060"/>
                </a:solidFill>
                <a:latin typeface="Arial" panose="020B0604020202020204" pitchFamily="34" charset="0"/>
                <a:sym typeface="SimSun" panose="02010600030101010101" pitchFamily="2" charset="-122"/>
              </a:rPr>
              <a:t/>
            </a:r>
            <a:br>
              <a:rPr lang="en-US" altLang="en-US" sz="3000" b="1" i="1" dirty="0" smtClean="0">
                <a:solidFill>
                  <a:srgbClr val="002060"/>
                </a:solidFill>
                <a:latin typeface="Arial" panose="020B0604020202020204" pitchFamily="34" charset="0"/>
                <a:sym typeface="SimSun" panose="02010600030101010101" pitchFamily="2" charset="-122"/>
              </a:rPr>
            </a:br>
            <a:r>
              <a:rPr lang="en-US" altLang="en-US" sz="3000" b="1" dirty="0" smtClean="0">
                <a:solidFill>
                  <a:srgbClr val="002060"/>
                </a:solidFill>
                <a:latin typeface="Arial" panose="020B0604020202020204" pitchFamily="34" charset="0"/>
                <a:sym typeface="SimSun" panose="02010600030101010101" pitchFamily="2" charset="-122"/>
              </a:rPr>
              <a:t>―1 Corinthians 6:11</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Temptation vs. Sin</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283932"/>
            <a:ext cx="8135937" cy="2400657"/>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For we don’t have a high priest who can’t be touched with the feeling of our infirmities, but One who has been in all points </a:t>
            </a:r>
            <a:r>
              <a:rPr lang="en-US" altLang="en-US" sz="3000" b="1" i="1" u="sng" dirty="0" smtClean="0">
                <a:solidFill>
                  <a:srgbClr val="002060"/>
                </a:solidFill>
                <a:latin typeface="Arial" panose="020B0604020202020204" pitchFamily="34" charset="0"/>
                <a:sym typeface="SimSun" panose="02010600030101010101" pitchFamily="2" charset="-122"/>
              </a:rPr>
              <a:t>tempted</a:t>
            </a:r>
            <a:r>
              <a:rPr lang="en-US" altLang="en-US" sz="3000" b="1" i="1" dirty="0" smtClean="0">
                <a:solidFill>
                  <a:srgbClr val="002060"/>
                </a:solidFill>
                <a:latin typeface="Arial" panose="020B0604020202020204" pitchFamily="34" charset="0"/>
                <a:sym typeface="SimSun" panose="02010600030101010101" pitchFamily="2" charset="-122"/>
              </a:rPr>
              <a:t> like we are, yet </a:t>
            </a:r>
            <a:r>
              <a:rPr lang="en-US" altLang="en-US" sz="3000" b="1" i="1" u="sng" dirty="0" smtClean="0">
                <a:solidFill>
                  <a:srgbClr val="002060"/>
                </a:solidFill>
                <a:latin typeface="Arial" panose="020B0604020202020204" pitchFamily="34" charset="0"/>
                <a:sym typeface="SimSun" panose="02010600030101010101" pitchFamily="2" charset="-122"/>
              </a:rPr>
              <a:t>without sin</a:t>
            </a:r>
            <a:r>
              <a:rPr lang="en-US" altLang="en-US" sz="3000" b="1" i="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 </a:t>
            </a:r>
            <a:r>
              <a:rPr lang="en-US" altLang="en-US" sz="3000" b="1" dirty="0" smtClean="0">
                <a:solidFill>
                  <a:srgbClr val="002060"/>
                </a:solidFill>
                <a:latin typeface="Arial" panose="020B0604020202020204" pitchFamily="34" charset="0"/>
                <a:sym typeface="SimSun" panose="02010600030101010101" pitchFamily="2" charset="-122"/>
              </a:rPr>
              <a:t>―Hebrews 4:15</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52087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1 Corinthians 10:13</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Avoidin</a:t>
            </a:r>
            <a:r>
              <a:rPr lang="en-US" altLang="en-US" sz="5500" b="1" dirty="0" smtClean="0">
                <a:latin typeface="Arial" panose="020B0604020202020204" pitchFamily="34" charset="0"/>
                <a:sym typeface="SimSun" panose="02010600030101010101" pitchFamily="2" charset="-122"/>
              </a:rPr>
              <a:t>g Hypocrisy</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299932"/>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But </a:t>
            </a:r>
            <a:r>
              <a:rPr lang="en-US" altLang="en-US" sz="3000" b="1" i="1" u="sng" dirty="0" smtClean="0">
                <a:solidFill>
                  <a:srgbClr val="002060"/>
                </a:solidFill>
                <a:latin typeface="Arial" panose="020B0604020202020204" pitchFamily="34" charset="0"/>
                <a:sym typeface="SimSun" panose="02010600030101010101" pitchFamily="2" charset="-122"/>
              </a:rPr>
              <a:t>speaking the truth in love</a:t>
            </a:r>
            <a:r>
              <a:rPr lang="en-US" altLang="en-US" sz="3000" b="1" i="1" dirty="0" smtClean="0">
                <a:solidFill>
                  <a:srgbClr val="002060"/>
                </a:solidFill>
                <a:latin typeface="Arial" panose="020B0604020202020204" pitchFamily="34" charset="0"/>
                <a:sym typeface="SimSun" panose="02010600030101010101" pitchFamily="2" charset="-122"/>
              </a:rPr>
              <a:t>, may grow up into Him in all things, which is the head, even Christ:”</a:t>
            </a:r>
            <a:r>
              <a:rPr lang="en-US" altLang="en-US" sz="3000" b="1" i="1" dirty="0" smtClean="0">
                <a:solidFill>
                  <a:srgbClr val="002060"/>
                </a:solidFill>
                <a:latin typeface="Arial" panose="020B0604020202020204" pitchFamily="34" charset="0"/>
                <a:sym typeface="SimSun" panose="02010600030101010101" pitchFamily="2" charset="-122"/>
              </a:rPr>
              <a:t> </a:t>
            </a:r>
            <a:r>
              <a:rPr lang="en-US" altLang="en-US" sz="3000" b="1" dirty="0" smtClean="0">
                <a:solidFill>
                  <a:srgbClr val="002060"/>
                </a:solidFill>
                <a:latin typeface="Arial" panose="020B0604020202020204" pitchFamily="34" charset="0"/>
                <a:sym typeface="SimSun" panose="02010600030101010101" pitchFamily="2" charset="-122"/>
              </a:rPr>
              <a:t>―Ephesians 4:15</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1734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1 Corinthians 7:1-2</a:t>
            </a:r>
            <a:endParaRPr lang="en-US" altLang="en-US" sz="3200" b="1" dirty="0">
              <a:solidFill>
                <a:srgbClr val="595959"/>
              </a:solidFill>
              <a:latin typeface="Arial" panose="020B0604020202020204" pitchFamily="34" charset="0"/>
              <a:sym typeface="Arial" panose="020B0604020202020204" pitchFamily="34" charset="0"/>
            </a:endParaRPr>
          </a:p>
        </p:txBody>
      </p:sp>
      <p:sp>
        <p:nvSpPr>
          <p:cNvPr id="5" name="Subtitle 2"/>
          <p:cNvSpPr txBox="1">
            <a:spLocks noGrp="1"/>
          </p:cNvSpPr>
          <p:nvPr/>
        </p:nvSpPr>
        <p:spPr>
          <a:xfrm>
            <a:off x="-1587" y="53865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Romans 12:9</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God’s Unchanging Word</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292100" y="2029932"/>
            <a:ext cx="8559800" cy="2862322"/>
          </a:xfrm>
          <a:prstGeom prst="rect">
            <a:avLst/>
          </a:prstGeom>
          <a:noFill/>
          <a:ln w="34925" cap="flat" cmpd="sng">
            <a:solidFill>
              <a:srgbClr val="002060"/>
            </a:solidFill>
            <a:prstDash val="solid"/>
            <a:miter/>
            <a:headEnd type="none" w="med" len="med"/>
            <a:tailEnd type="none" w="med" len="med"/>
          </a:ln>
        </p:spPr>
        <p:txBody>
          <a:bodyPr wrap="square"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For all flesh is as grass, and all the glory of man as the flower of grass. The grass withereth, and the flower thereof falleth away: But the Word of the Lord endureth for ever.  And this is the Word which by the Gospel is preached unto you.”</a:t>
            </a:r>
            <a:r>
              <a:rPr lang="en-US" altLang="en-US" sz="3000" b="1" i="1" dirty="0" smtClean="0">
                <a:solidFill>
                  <a:srgbClr val="002060"/>
                </a:solidFill>
                <a:latin typeface="Arial" panose="020B0604020202020204" pitchFamily="34" charset="0"/>
                <a:sym typeface="SimSun" panose="02010600030101010101" pitchFamily="2" charset="-122"/>
              </a:rPr>
              <a:t> </a:t>
            </a:r>
            <a:r>
              <a:rPr lang="en-US" altLang="en-US" sz="3000" b="1" dirty="0" smtClean="0">
                <a:solidFill>
                  <a:srgbClr val="002060"/>
                </a:solidFill>
                <a:latin typeface="Arial" panose="020B0604020202020204" pitchFamily="34" charset="0"/>
                <a:sym typeface="SimSun" panose="02010600030101010101" pitchFamily="2" charset="-122"/>
              </a:rPr>
              <a:t>―1 Peter 1:24-25</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52087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Jeremiah 36:20-32; Acts 5:38-39</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Homosexual Conduct</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436332"/>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What then shall we say about these things? If God is for us, who can be against us?”</a:t>
            </a:r>
            <a:r>
              <a:rPr lang="en-US" altLang="en-US" sz="3000" b="1" i="1" dirty="0" smtClean="0">
                <a:solidFill>
                  <a:srgbClr val="002060"/>
                </a:solidFill>
                <a:latin typeface="Arial" panose="020B0604020202020204" pitchFamily="34" charset="0"/>
                <a:sym typeface="SimSun" panose="02010600030101010101" pitchFamily="2" charset="-122"/>
              </a:rPr>
              <a:t> </a:t>
            </a:r>
            <a:r>
              <a:rPr lang="en-US" altLang="en-US" sz="3000" b="1" dirty="0" smtClean="0">
                <a:solidFill>
                  <a:srgbClr val="002060"/>
                </a:solidFill>
                <a:latin typeface="Arial" panose="020B0604020202020204" pitchFamily="34" charset="0"/>
                <a:sym typeface="SimSun" panose="02010600030101010101" pitchFamily="2" charset="-122"/>
              </a:rPr>
              <a:t>―Romans 8:31</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47388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2 Peter 2:6-9</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661</TotalTime>
  <Words>542</Words>
  <Application>Microsoft Office PowerPoint</Application>
  <PresentationFormat>Letter Paper (8.5x11 in)</PresentationFormat>
  <Paragraphs>31</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Homosexual Conduct</vt:lpstr>
      <vt:lpstr>Respect God’s Authority</vt:lpstr>
      <vt:lpstr>What God Says About Gender</vt:lpstr>
      <vt:lpstr>What God Says About Marriage</vt:lpstr>
      <vt:lpstr>What God Says About Fornication</vt:lpstr>
      <vt:lpstr>What God Says About Homosexual Conduct</vt:lpstr>
      <vt:lpstr>Homosexual Conduct and Repentance</vt:lpstr>
      <vt:lpstr>Temptation vs. Sin</vt:lpstr>
      <vt:lpstr>Avoiding Hypocrisy</vt:lpstr>
      <vt:lpstr>God’s Unchanging Word</vt:lpstr>
      <vt:lpstr>Homosexual Conduct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Homosexual Conduct</dc:title>
  <dc:creator>Michael Hickox</dc:creator>
  <cp:lastModifiedBy>David Hickox</cp:lastModifiedBy>
  <cp:revision>515</cp:revision>
  <dcterms:created xsi:type="dcterms:W3CDTF">2016-06-11T23:13:00Z</dcterms:created>
  <dcterms:modified xsi:type="dcterms:W3CDTF">2019-08-25T05:00:14Z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1033-11.2.0.8641</vt:lpwstr>
  </property>
</Properties>
</file>