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sldIdLst>
    <p:sldId id="470" r:id="rId2"/>
    <p:sldId id="464" r:id="rId3"/>
    <p:sldId id="471" r:id="rId4"/>
    <p:sldId id="472" r:id="rId5"/>
    <p:sldId id="475" r:id="rId6"/>
    <p:sldId id="476" r:id="rId7"/>
    <p:sldId id="473" r:id="rId8"/>
    <p:sldId id="474" r:id="rId9"/>
    <p:sldId id="477" r:id="rId10"/>
    <p:sldId id="478" r:id="rId11"/>
    <p:sldId id="463" r:id="rId12"/>
    <p:sldId id="479" r:id="rId13"/>
    <p:sldId id="480" r:id="rId14"/>
    <p:sldId id="481" r:id="rId15"/>
    <p:sldId id="482" r:id="rId16"/>
  </p:sldIdLst>
  <p:sldSz cx="9144000" cy="6858000" type="letter"/>
  <p:notesSz cx="6858000" cy="9144000"/>
  <p:defaultTextStyle>
    <a:defPPr>
      <a:defRPr lang="en-US"/>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2" autoAdjust="0"/>
    <p:restoredTop sz="94660"/>
  </p:normalViewPr>
  <p:slideViewPr>
    <p:cSldViewPr snapToGrid="0" showGuides="1">
      <p:cViewPr varScale="1">
        <p:scale>
          <a:sx n="74" d="100"/>
          <a:sy n="74" d="100"/>
        </p:scale>
        <p:origin x="-384" y="-102"/>
      </p:cViewPr>
      <p:guideLst>
        <p:guide orient="horz" pos="2176"/>
        <p:guide pos="2870"/>
      </p:guideLst>
    </p:cSldViewPr>
  </p:slideViewPr>
  <p:notesTextViewPr>
    <p:cViewPr>
      <p:scale>
        <a:sx n="1" d="1"/>
        <a:sy n="1" d="1"/>
      </p:scale>
      <p:origin x="0" y="0"/>
    </p:cViewPr>
  </p:notesTextViewPr>
  <p:gridSpacing cx="78027213" cy="78027213"/>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auto"/>
            <a:endParaRPr lang="en-US" strike="noStrike" noProof="1"/>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fontAlgn="auto"/>
            <a:fld id="{3EFD42F7-718C-4B98-AAEC-167E6DDD60A7}" type="datetimeFigureOut">
              <a:rPr lang="en-US" altLang="en-US" strike="noStrike" noProof="1" smtClean="0">
                <a:latin typeface="+mn-lt"/>
                <a:ea typeface="+mn-ea"/>
                <a:cs typeface="+mn-cs"/>
              </a:rPr>
              <a:pPr fontAlgn="auto"/>
              <a:t>6/30/2019</a:t>
            </a:fld>
            <a:endParaRPr lang="en-US" strike="noStrike" noProof="1"/>
          </a:p>
        </p:txBody>
      </p:sp>
      <p:sp>
        <p:nvSpPr>
          <p:cNvPr id="2052" name="Slide Image Placeholder 3"/>
          <p:cNvSpPr>
            <a:spLocks noGrp="1" noRot="1" noChangeAspect="1"/>
          </p:cNvSpPr>
          <p:nvPr>
            <p:ph type="sldImg"/>
          </p:nvPr>
        </p:nvSpPr>
        <p:spPr>
          <a:xfrm>
            <a:off x="1371600" y="1143000"/>
            <a:ext cx="4114800" cy="3086100"/>
          </a:xfrm>
          <a:prstGeom prst="rect">
            <a:avLst/>
          </a:prstGeom>
          <a:noFill/>
          <a:ln w="12700" cap="flat" cmpd="sng">
            <a:solidFill>
              <a:srgbClr val="000000"/>
            </a:solidFill>
            <a:prstDash val="solid"/>
            <a:round/>
            <a:headEnd type="none" w="med" len="med"/>
            <a:tailEnd type="none" w="med" len="med"/>
          </a:ln>
        </p:spPr>
      </p:sp>
      <p:sp>
        <p:nvSpPr>
          <p:cNvPr id="2053" name="Notes Placeholder 4"/>
          <p:cNvSpPr>
            <a:spLocks noGrp="1"/>
          </p:cNvSpPr>
          <p:nvPr>
            <p:ph type="body" sz="quarter"/>
          </p:nvPr>
        </p:nvSpPr>
        <p:spPr>
          <a:xfrm>
            <a:off x="685800" y="4400550"/>
            <a:ext cx="5486400" cy="3600450"/>
          </a:xfrm>
          <a:prstGeom prst="rect">
            <a:avLst/>
          </a:prstGeom>
          <a:noFill/>
          <a:ln w="9525">
            <a:noFill/>
          </a:ln>
        </p:spPr>
        <p:txBody>
          <a:bodyPr anchor="t"/>
          <a:lstStyle/>
          <a:p>
            <a:pPr lvl="0"/>
            <a:r>
              <a:rPr lang="en-US" altLang="en-US"/>
              <a:t>Click to edit Master text styles</a:t>
            </a:r>
          </a:p>
          <a:p>
            <a:pPr lvl="1" indent="0"/>
            <a:r>
              <a:rPr lang="en-US" altLang="en-US"/>
              <a:t>Second level</a:t>
            </a:r>
          </a:p>
          <a:p>
            <a:pPr lvl="2" indent="0"/>
            <a:r>
              <a:rPr lang="en-US" altLang="en-US"/>
              <a:t>Third level</a:t>
            </a:r>
          </a:p>
          <a:p>
            <a:pPr lvl="3" indent="0"/>
            <a:r>
              <a:rPr lang="en-US" altLang="en-US"/>
              <a:t>Fourth level</a:t>
            </a:r>
          </a:p>
          <a:p>
            <a:pPr lvl="4" indent="0"/>
            <a:r>
              <a:rPr lang="en-US" altLang="en-US"/>
              <a:t>Fifth level</a:t>
            </a:r>
          </a:p>
        </p:txBody>
      </p:sp>
      <p:sp>
        <p:nvSpPr>
          <p:cNvPr id="6" name="Footer Placeholder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fontAlgn="auto"/>
            <a:endParaRPr lang="en-US" strike="noStrike" noProof="1"/>
          </a:p>
        </p:txBody>
      </p:sp>
      <p:sp>
        <p:nvSpPr>
          <p:cNvPr id="7" name="Slide Number Placeholder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fontAlgn="auto"/>
            <a:fld id="{21B2AA4F-B828-4D7C-AFD3-893933DAFCB4}" type="slidenum">
              <a:rPr lang="en-US" strike="noStrike" noProof="1" smtClean="0">
                <a:latin typeface="+mn-lt"/>
                <a:ea typeface="+mn-ea"/>
                <a:cs typeface="+mn-cs"/>
              </a:rPr>
              <a:pPr fontAlgn="auto"/>
              <a:t>‹#›</a:t>
            </a:fld>
            <a:endParaRPr 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p:cNvSpPr>
            <a:spLocks noGrp="1" noRot="1" noChangeAspect="1" noTextEdit="1"/>
          </p:cNvSpPr>
          <p:nvPr>
            <p:ph type="sldImg"/>
          </p:nvPr>
        </p:nvSpPr>
        <p:spPr/>
      </p:sp>
      <p:sp>
        <p:nvSpPr>
          <p:cNvPr id="8194"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p:cNvSpPr>
            <a:spLocks noGrp="1" noRot="1" noChangeAspect="1" noTextEdit="1"/>
          </p:cNvSpPr>
          <p:nvPr>
            <p:ph type="sldImg"/>
          </p:nvPr>
        </p:nvSpPr>
        <p:spPr/>
      </p:sp>
      <p:sp>
        <p:nvSpPr>
          <p:cNvPr id="8194"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p:cNvSpPr>
            <a:spLocks noGrp="1" noRot="1" noChangeAspect="1" noTextEdit="1"/>
          </p:cNvSpPr>
          <p:nvPr>
            <p:ph type="sldImg"/>
          </p:nvPr>
        </p:nvSpPr>
        <p:spPr/>
      </p:sp>
      <p:sp>
        <p:nvSpPr>
          <p:cNvPr id="8194"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2" y="1122365"/>
            <a:ext cx="6858010" cy="2387603"/>
          </a:xfrm>
        </p:spPr>
        <p:txBody>
          <a:bodyPr anchor="b"/>
          <a:lstStyle>
            <a:lvl1pPr algn="ctr">
              <a:defRPr sz="6000"/>
            </a:lvl1pPr>
          </a:lstStyle>
          <a:p>
            <a:pPr fontAlgn="auto"/>
            <a:r>
              <a:rPr lang="en-US" strike="noStrike" noProof="1" smtClean="0"/>
              <a:t>Click to edit Master title style</a:t>
            </a:r>
            <a:endParaRPr lang="en-US" strike="noStrike" noProof="1"/>
          </a:p>
        </p:txBody>
      </p:sp>
      <p:sp>
        <p:nvSpPr>
          <p:cNvPr id="3" name="Subtitle 2"/>
          <p:cNvSpPr>
            <a:spLocks noGrp="1"/>
          </p:cNvSpPr>
          <p:nvPr>
            <p:ph type="subTitle" idx="1"/>
          </p:nvPr>
        </p:nvSpPr>
        <p:spPr>
          <a:xfrm>
            <a:off x="1143002" y="3602043"/>
            <a:ext cx="6858010" cy="1655764"/>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en-US" strike="noStrike" noProof="1" smtClean="0"/>
              <a:t>Click to edit Master subtitle style</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6/30/2019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Content Placeholder 2"/>
          <p:cNvSpPr>
            <a:spLocks noGrp="1"/>
          </p:cNvSpPr>
          <p:nvPr>
            <p:ph idx="1"/>
          </p:nvPr>
        </p:nvSpPr>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6/30/2019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12" cy="2852741"/>
          </a:xfrm>
        </p:spPr>
        <p:txBody>
          <a:bodyPr anchor="b"/>
          <a:lstStyle>
            <a:lvl1pPr>
              <a:defRPr sz="6000"/>
            </a:lvl1pPr>
          </a:lstStyle>
          <a:p>
            <a:pPr fontAlgn="auto"/>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3888" y="4589470"/>
            <a:ext cx="7886712" cy="1500189"/>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en-US" strike="noStrike" noProof="1" smtClean="0"/>
              <a:t>Click to edit Master text styles</a:t>
            </a:r>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6/30/2019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Content Placeholder 2"/>
          <p:cNvSpPr>
            <a:spLocks noGrp="1"/>
          </p:cNvSpPr>
          <p:nvPr>
            <p:ph sz="half" idx="1"/>
          </p:nvPr>
        </p:nvSpPr>
        <p:spPr>
          <a:xfrm>
            <a:off x="628651" y="1825628"/>
            <a:ext cx="3886206" cy="4351344"/>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Content Placeholder 3"/>
          <p:cNvSpPr>
            <a:spLocks noGrp="1"/>
          </p:cNvSpPr>
          <p:nvPr>
            <p:ph sz="half" idx="2"/>
          </p:nvPr>
        </p:nvSpPr>
        <p:spPr>
          <a:xfrm>
            <a:off x="4629157" y="1825628"/>
            <a:ext cx="3886206" cy="4351344"/>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5" name="Date Placeholder 4"/>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6/30/2019</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2" y="365126"/>
            <a:ext cx="7886712" cy="1325565"/>
          </a:xfrm>
        </p:spPr>
        <p:txBody>
          <a:bodyPr/>
          <a:lstStyle/>
          <a:p>
            <a:pPr fontAlgn="auto"/>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9842" y="1681165"/>
            <a:ext cx="3868346" cy="8239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en-US" strike="noStrike" noProof="1" smtClean="0"/>
              <a:t>Click to edit Master text styles</a:t>
            </a:r>
          </a:p>
        </p:txBody>
      </p:sp>
      <p:sp>
        <p:nvSpPr>
          <p:cNvPr id="4" name="Content Placeholder 3"/>
          <p:cNvSpPr>
            <a:spLocks noGrp="1"/>
          </p:cNvSpPr>
          <p:nvPr>
            <p:ph sz="half" idx="2"/>
          </p:nvPr>
        </p:nvSpPr>
        <p:spPr>
          <a:xfrm>
            <a:off x="629842" y="2505079"/>
            <a:ext cx="3868346" cy="3684593"/>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5" name="Text Placeholder 4"/>
          <p:cNvSpPr>
            <a:spLocks noGrp="1"/>
          </p:cNvSpPr>
          <p:nvPr>
            <p:ph type="body" sz="quarter" idx="3"/>
          </p:nvPr>
        </p:nvSpPr>
        <p:spPr>
          <a:xfrm>
            <a:off x="4629157" y="1681165"/>
            <a:ext cx="3887397" cy="8239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en-US" strike="noStrike" noProof="1" smtClean="0"/>
              <a:t>Click to edit Master text styles</a:t>
            </a:r>
          </a:p>
        </p:txBody>
      </p:sp>
      <p:sp>
        <p:nvSpPr>
          <p:cNvPr id="6" name="Content Placeholder 5"/>
          <p:cNvSpPr>
            <a:spLocks noGrp="1"/>
          </p:cNvSpPr>
          <p:nvPr>
            <p:ph sz="quarter" idx="4"/>
          </p:nvPr>
        </p:nvSpPr>
        <p:spPr>
          <a:xfrm>
            <a:off x="4629157" y="2505079"/>
            <a:ext cx="3887397" cy="3684593"/>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7" name="Date Placeholder 6"/>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6/30/2019</a:t>
            </a:fld>
            <a:endParaRPr lang="en-US" strike="noStrike" noProof="1"/>
          </a:p>
        </p:txBody>
      </p:sp>
      <p:sp>
        <p:nvSpPr>
          <p:cNvPr id="8" name="Footer Placeholder 7"/>
          <p:cNvSpPr>
            <a:spLocks noGrp="1"/>
          </p:cNvSpPr>
          <p:nvPr>
            <p:ph type="ftr" sz="quarter" idx="11"/>
          </p:nvPr>
        </p:nvSpPr>
        <p:spPr/>
        <p:txBody>
          <a:bodyPr/>
          <a:lstStyle/>
          <a:p>
            <a:pPr fontAlgn="auto"/>
            <a:endParaRPr lang="en-US" strike="noStrike" noProof="1"/>
          </a:p>
        </p:txBody>
      </p:sp>
      <p:sp>
        <p:nvSpPr>
          <p:cNvPr id="9" name="Slide Number Placeholder 8"/>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Date Placeholder 2"/>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6/30/2019</a:t>
            </a:fld>
            <a:endParaRPr lang="en-US" strike="noStrike" noProof="1"/>
          </a:p>
        </p:txBody>
      </p:sp>
      <p:sp>
        <p:nvSpPr>
          <p:cNvPr id="4" name="Footer Placeholder 3"/>
          <p:cNvSpPr>
            <a:spLocks noGrp="1"/>
          </p:cNvSpPr>
          <p:nvPr>
            <p:ph type="ftr" sz="quarter" idx="11"/>
          </p:nvPr>
        </p:nvSpPr>
        <p:spPr/>
        <p:txBody>
          <a:bodyPr/>
          <a:lstStyle/>
          <a:p>
            <a:pPr fontAlgn="auto"/>
            <a:endParaRPr lang="en-US" strike="noStrike" noProof="1"/>
          </a:p>
        </p:txBody>
      </p:sp>
      <p:sp>
        <p:nvSpPr>
          <p:cNvPr id="5" name="Slide Number Placeholder 4"/>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6/30/2019</a:t>
            </a:fld>
            <a:endParaRPr lang="en-US" strike="noStrike" noProof="1"/>
          </a:p>
        </p:txBody>
      </p:sp>
      <p:sp>
        <p:nvSpPr>
          <p:cNvPr id="3" name="Footer Placeholder 2"/>
          <p:cNvSpPr>
            <a:spLocks noGrp="1"/>
          </p:cNvSpPr>
          <p:nvPr>
            <p:ph type="ftr" sz="quarter" idx="11"/>
          </p:nvPr>
        </p:nvSpPr>
        <p:spPr/>
        <p:txBody>
          <a:bodyPr/>
          <a:lstStyle/>
          <a:p>
            <a:pPr fontAlgn="auto"/>
            <a:endParaRPr lang="en-US" strike="noStrike" noProof="1"/>
          </a:p>
        </p:txBody>
      </p:sp>
      <p:sp>
        <p:nvSpPr>
          <p:cNvPr id="4" name="Slide Number Placeholder 3"/>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1"/>
            <a:ext cx="2949182" cy="1600202"/>
          </a:xfrm>
        </p:spPr>
        <p:txBody>
          <a:bodyPr anchor="b"/>
          <a:lstStyle>
            <a:lvl1pPr>
              <a:defRPr sz="3200"/>
            </a:lvl1pPr>
          </a:lstStyle>
          <a:p>
            <a:pPr fontAlgn="auto"/>
            <a:r>
              <a:rPr lang="en-US" strike="noStrike" noProof="1" smtClean="0"/>
              <a:t>Click to edit Master title style</a:t>
            </a:r>
            <a:endParaRPr lang="en-US" strike="noStrike" noProof="1"/>
          </a:p>
        </p:txBody>
      </p:sp>
      <p:sp>
        <p:nvSpPr>
          <p:cNvPr id="3" name="Content Placeholder 2"/>
          <p:cNvSpPr>
            <a:spLocks noGrp="1"/>
          </p:cNvSpPr>
          <p:nvPr>
            <p:ph idx="1"/>
          </p:nvPr>
        </p:nvSpPr>
        <p:spPr>
          <a:xfrm>
            <a:off x="3887397" y="987426"/>
            <a:ext cx="4629157" cy="487363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Text Placeholder 3"/>
          <p:cNvSpPr>
            <a:spLocks noGrp="1"/>
          </p:cNvSpPr>
          <p:nvPr>
            <p:ph type="body" sz="half" idx="2"/>
          </p:nvPr>
        </p:nvSpPr>
        <p:spPr>
          <a:xfrm>
            <a:off x="629842" y="2057403"/>
            <a:ext cx="2949182" cy="381159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en-US" strike="noStrike" noProof="1" smtClean="0"/>
              <a:t>Click to edit Master text styles</a:t>
            </a:r>
          </a:p>
        </p:txBody>
      </p:sp>
      <p:sp>
        <p:nvSpPr>
          <p:cNvPr id="5" name="Date Placeholder 4"/>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6/30/2019</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1"/>
            <a:ext cx="2949182" cy="1600202"/>
          </a:xfrm>
        </p:spPr>
        <p:txBody>
          <a:bodyPr anchor="b"/>
          <a:lstStyle>
            <a:lvl1pPr>
              <a:defRPr sz="3200"/>
            </a:lvl1pPr>
          </a:lstStyle>
          <a:p>
            <a:pPr fontAlgn="auto"/>
            <a:r>
              <a:rPr lang="en-US" strike="noStrike" noProof="1" smtClean="0"/>
              <a:t>Click to edit Master title style</a:t>
            </a:r>
            <a:endParaRPr lang="en-US" strike="noStrike" noProof="1"/>
          </a:p>
        </p:txBody>
      </p:sp>
      <p:sp>
        <p:nvSpPr>
          <p:cNvPr id="3" name="Picture Placeholder 2"/>
          <p:cNvSpPr>
            <a:spLocks noGrp="1"/>
          </p:cNvSpPr>
          <p:nvPr>
            <p:ph type="pic" idx="1"/>
          </p:nvPr>
        </p:nvSpPr>
        <p:spPr>
          <a:xfrm>
            <a:off x="3887397" y="987426"/>
            <a:ext cx="4629157" cy="487363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en-US" strike="noStrike" noProof="1"/>
          </a:p>
        </p:txBody>
      </p:sp>
      <p:sp>
        <p:nvSpPr>
          <p:cNvPr id="4" name="Text Placeholder 3"/>
          <p:cNvSpPr>
            <a:spLocks noGrp="1"/>
          </p:cNvSpPr>
          <p:nvPr>
            <p:ph type="body" sz="half" idx="2"/>
          </p:nvPr>
        </p:nvSpPr>
        <p:spPr>
          <a:xfrm>
            <a:off x="629842" y="2057403"/>
            <a:ext cx="2949182" cy="381159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en-US" strike="noStrike" noProof="1" smtClean="0"/>
              <a:t>Click to edit Master text styles</a:t>
            </a:r>
          </a:p>
        </p:txBody>
      </p:sp>
      <p:sp>
        <p:nvSpPr>
          <p:cNvPr id="5" name="Date Placeholder 4"/>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6/30/2019</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p:txBody>
          <a:bodyPr vert="eaVert"/>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6/30/2019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85" y="365126"/>
            <a:ext cx="1971678" cy="5811846"/>
          </a:xfrm>
        </p:spPr>
        <p:txBody>
          <a:bodyPr vert="eaVert"/>
          <a:lstStyle/>
          <a:p>
            <a:pPr fontAlgn="auto"/>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a:xfrm>
            <a:off x="628651" y="365126"/>
            <a:ext cx="5800734" cy="5811846"/>
          </a:xfrm>
        </p:spPr>
        <p:txBody>
          <a:bodyPr vert="eaVert"/>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6/30/2019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a:xfrm>
            <a:off x="628650" y="365125"/>
            <a:ext cx="7886700" cy="1325563"/>
          </a:xfrm>
          <a:prstGeom prst="rect">
            <a:avLst/>
          </a:prstGeom>
          <a:noFill/>
          <a:ln w="9525">
            <a:noFill/>
          </a:ln>
        </p:spPr>
        <p:txBody>
          <a:bodyPr anchor="ctr"/>
          <a:lstStyle/>
          <a:p>
            <a:pPr lvl="0"/>
            <a:r>
              <a:rPr lang="en-US" altLang="en-US"/>
              <a:t>Click to edit Master title style</a:t>
            </a:r>
          </a:p>
        </p:txBody>
      </p:sp>
      <p:sp>
        <p:nvSpPr>
          <p:cNvPr id="1027" name="Text Placeholder 2"/>
          <p:cNvSpPr>
            <a:spLocks noGrp="1"/>
          </p:cNvSpPr>
          <p:nvPr>
            <p:ph type="body"/>
          </p:nvPr>
        </p:nvSpPr>
        <p:spPr>
          <a:xfrm>
            <a:off x="628650" y="1825625"/>
            <a:ext cx="7886700" cy="4351338"/>
          </a:xfrm>
          <a:prstGeom prst="rect">
            <a:avLst/>
          </a:prstGeom>
          <a:noFill/>
          <a:ln w="9525">
            <a:noFill/>
          </a:ln>
        </p:spPr>
        <p:txBody>
          <a:bodyPr anchor="t"/>
          <a:lstStyle/>
          <a:p>
            <a:pPr lvl="0" indent="-228600"/>
            <a:r>
              <a:rPr lang="en-US" altLang="en-US"/>
              <a:t>Click to edit Master text styles</a:t>
            </a:r>
          </a:p>
          <a:p>
            <a:pPr lvl="1" indent="-228600"/>
            <a:r>
              <a:rPr lang="en-US" altLang="en-US"/>
              <a:t>Second level</a:t>
            </a:r>
          </a:p>
          <a:p>
            <a:pPr lvl="2" indent="-228600"/>
            <a:r>
              <a:rPr lang="en-US" altLang="en-US"/>
              <a:t>Third level</a:t>
            </a:r>
          </a:p>
          <a:p>
            <a:pPr lvl="3" indent="-228600"/>
            <a:r>
              <a:rPr lang="en-US" altLang="en-US"/>
              <a:t>Fourth level</a:t>
            </a:r>
          </a:p>
          <a:p>
            <a:pPr lvl="4" indent="-228600"/>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fld id="{FDE934FF-F4E1-47C5-9CA5-30A81DDE2BE4}" type="datetimeFigureOut">
              <a:rPr lang="en-US" altLang="en-US" strike="noStrike" noProof="1" smtClean="0">
                <a:latin typeface="+mn-lt"/>
                <a:ea typeface="+mn-ea"/>
                <a:cs typeface="+mn-cs"/>
              </a:rPr>
              <a:pPr fontAlgn="auto"/>
              <a:t>6/30/2019</a:t>
            </a:fld>
            <a:endParaRPr lang="en-US" strike="noStrike" noProof="1"/>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endParaRPr lang="en-US" strike="noStrike" noProof="1"/>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p:cNvSpPr>
            <a:spLocks noGrp="1"/>
          </p:cNvSpPr>
          <p:nvPr>
            <p:ph type="ctrTitle" idx="4294967295"/>
          </p:nvPr>
        </p:nvSpPr>
        <p:spPr>
          <a:xfrm>
            <a:off x="0" y="2640648"/>
            <a:ext cx="9144000" cy="993775"/>
          </a:xfrm>
        </p:spPr>
        <p:txBody>
          <a:bodyPr lIns="91440" tIns="45720" rIns="91440" bIns="45720" anchor="ctr"/>
          <a:lstStyle>
            <a:lvl1pPr lvl="0">
              <a:buClrTx/>
              <a:buSzTx/>
              <a:buFontTx/>
              <a:defRPr/>
            </a:lvl1pPr>
          </a:lstStyle>
          <a:p>
            <a:pPr lvl="0" algn="ctr"/>
            <a:r>
              <a:rPr lang="en-US" altLang="en-US" sz="4900" b="1" dirty="0" smtClean="0">
                <a:latin typeface="Arial" panose="020B0604020202020204" pitchFamily="34" charset="0"/>
                <a:sym typeface="SimSun" panose="02010600030101010101" pitchFamily="2" charset="-122"/>
              </a:rPr>
              <a:t>Count Your Blessings</a:t>
            </a:r>
            <a:endParaRPr lang="en-US" altLang="en-US" sz="4900" b="1" i="1" dirty="0">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God’s Guidance</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332038"/>
            <a:ext cx="8135937" cy="2400657"/>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seeing that His divine power has granted to us all things that pertain to life and godliness, through the knowledge of Him who called us by His own glory and virtue,</a:t>
            </a:r>
            <a:r>
              <a:rPr lang="en-US" altLang="en-US" sz="3000" b="1" dirty="0" smtClean="0">
                <a:solidFill>
                  <a:srgbClr val="002060"/>
                </a:solidFill>
                <a:latin typeface="Arial" panose="020B0604020202020204" pitchFamily="34" charset="0"/>
                <a:sym typeface="SimSun" panose="02010600030101010101" pitchFamily="2" charset="-122"/>
              </a:rPr>
              <a:t>” ―2 Peter 1:3</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5263198"/>
            <a:ext cx="9145587" cy="583565"/>
          </a:xfrm>
          <a:prstGeom prst="rect">
            <a:avLst/>
          </a:prstGeom>
          <a:noFill/>
          <a:ln w="9525">
            <a:noFill/>
          </a:ln>
        </p:spPr>
        <p:txBody>
          <a:bodyPr anchor="ctr">
            <a:spAutoFit/>
          </a:bodyPr>
          <a:lstStyle/>
          <a:p>
            <a:pPr algn="ctr">
              <a:spcBef>
                <a:spcPts val="1000"/>
              </a:spcBef>
            </a:pPr>
            <a:r>
              <a:rPr lang="en-US" altLang="en-US" sz="3200" b="1" i="1" dirty="0" smtClean="0">
                <a:solidFill>
                  <a:srgbClr val="595959"/>
                </a:solidFill>
                <a:latin typeface="Arial" panose="020B0604020202020204" pitchFamily="34" charset="0"/>
                <a:sym typeface="Arial" panose="020B0604020202020204" pitchFamily="34" charset="0"/>
              </a:rPr>
              <a:t>He Leadeth Me</a:t>
            </a:r>
            <a:endParaRPr lang="en-US" altLang="en-US" sz="3200" b="1" i="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God’s Love</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490360" y="2550979"/>
            <a:ext cx="8135937" cy="1477328"/>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Bu</a:t>
            </a:r>
            <a:r>
              <a:rPr lang="en-US" altLang="en-US" sz="3000" b="1" i="1" dirty="0" smtClean="0">
                <a:solidFill>
                  <a:srgbClr val="002060"/>
                </a:solidFill>
                <a:latin typeface="Arial" panose="020B0604020202020204" pitchFamily="34" charset="0"/>
                <a:sym typeface="SimSun" panose="02010600030101010101" pitchFamily="2" charset="-122"/>
              </a:rPr>
              <a:t>t God commends His own love toward us, in that while we were yet sinners, Christ died for us.</a:t>
            </a:r>
            <a:r>
              <a:rPr lang="en-US" altLang="en-US" sz="3000" b="1" dirty="0" smtClean="0">
                <a:solidFill>
                  <a:srgbClr val="002060"/>
                </a:solidFill>
                <a:latin typeface="Arial" panose="020B0604020202020204" pitchFamily="34" charset="0"/>
                <a:sym typeface="SimSun" panose="02010600030101010101" pitchFamily="2" charset="-122"/>
              </a:rPr>
              <a:t>” ―Romans 5:8</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5082892"/>
            <a:ext cx="9145587" cy="583565"/>
          </a:xfrm>
          <a:prstGeom prst="rect">
            <a:avLst/>
          </a:prstGeom>
          <a:noFill/>
          <a:ln w="9525">
            <a:noFill/>
          </a:ln>
        </p:spPr>
        <p:txBody>
          <a:bodyPr anchor="ctr">
            <a:spAutoFit/>
          </a:bodyPr>
          <a:lstStyle/>
          <a:p>
            <a:pPr algn="ctr">
              <a:spcBef>
                <a:spcPts val="1000"/>
              </a:spcBef>
            </a:pPr>
            <a:r>
              <a:rPr lang="en-US" altLang="en-US" sz="3200" b="1" i="1" dirty="0" smtClean="0">
                <a:solidFill>
                  <a:srgbClr val="595959"/>
                </a:solidFill>
                <a:latin typeface="Arial" panose="020B0604020202020204" pitchFamily="34" charset="0"/>
                <a:sym typeface="Arial" panose="020B0604020202020204" pitchFamily="34" charset="0"/>
              </a:rPr>
              <a:t>Love Lifted Me</a:t>
            </a:r>
            <a:endParaRPr lang="en-US" altLang="en-US" sz="3200" b="1" i="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God’s Grace</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490360" y="2550979"/>
            <a:ext cx="8135937" cy="1938992"/>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for by grace you have been saved through faith, and that not of yourselves; it is the gift of God, not of works, that no one would boast</a:t>
            </a:r>
            <a:r>
              <a:rPr lang="en-US" altLang="en-US" sz="3000" b="1" i="1" dirty="0" smtClean="0">
                <a:solidFill>
                  <a:srgbClr val="002060"/>
                </a:solidFill>
                <a:latin typeface="Arial" panose="020B0604020202020204" pitchFamily="34" charset="0"/>
                <a:sym typeface="SimSun" panose="02010600030101010101" pitchFamily="2" charset="-122"/>
              </a:rPr>
              <a:t>.</a:t>
            </a:r>
            <a:r>
              <a:rPr lang="en-US" altLang="en-US" sz="3000" b="1" dirty="0" smtClean="0">
                <a:solidFill>
                  <a:srgbClr val="002060"/>
                </a:solidFill>
                <a:latin typeface="Arial" panose="020B0604020202020204" pitchFamily="34" charset="0"/>
                <a:sym typeface="SimSun" panose="02010600030101010101" pitchFamily="2" charset="-122"/>
              </a:rPr>
              <a:t>” ―Ephesians 2:8-9</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5082892"/>
            <a:ext cx="9145587" cy="583565"/>
          </a:xfrm>
          <a:prstGeom prst="rect">
            <a:avLst/>
          </a:prstGeom>
          <a:noFill/>
          <a:ln w="9525">
            <a:noFill/>
          </a:ln>
        </p:spPr>
        <p:txBody>
          <a:bodyPr anchor="ctr">
            <a:spAutoFit/>
          </a:bodyPr>
          <a:lstStyle/>
          <a:p>
            <a:pPr algn="ctr">
              <a:spcBef>
                <a:spcPts val="1000"/>
              </a:spcBef>
            </a:pPr>
            <a:r>
              <a:rPr lang="en-US" altLang="en-US" sz="3200" b="1" i="1" dirty="0" smtClean="0">
                <a:solidFill>
                  <a:srgbClr val="595959"/>
                </a:solidFill>
                <a:latin typeface="Arial" panose="020B0604020202020204" pitchFamily="34" charset="0"/>
                <a:sym typeface="Arial" panose="020B0604020202020204" pitchFamily="34" charset="0"/>
              </a:rPr>
              <a:t>Grace Greater Than Our Sin</a:t>
            </a:r>
            <a:endParaRPr lang="en-US" altLang="en-US" sz="3200" b="1" i="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Jesus’ Descension</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16118" y="2010067"/>
            <a:ext cx="8135937" cy="3323987"/>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Have this mind in you, which was also in Christ Jesus: who, existing in the form of God, counted not the being on an equality with God a thing to be grasped, but emptied Himself, taking the form of a servant, being made in the likeness of men;</a:t>
            </a:r>
            <a:r>
              <a:rPr lang="en-US" altLang="en-US" sz="3000" b="1" dirty="0" smtClean="0">
                <a:solidFill>
                  <a:srgbClr val="002060"/>
                </a:solidFill>
                <a:latin typeface="Arial" panose="020B0604020202020204" pitchFamily="34" charset="0"/>
                <a:sym typeface="SimSun" panose="02010600030101010101" pitchFamily="2" charset="-122"/>
              </a:rPr>
              <a:t>” ―Philippians 2:5-7</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5649568"/>
            <a:ext cx="9145587" cy="583565"/>
          </a:xfrm>
          <a:prstGeom prst="rect">
            <a:avLst/>
          </a:prstGeom>
          <a:noFill/>
          <a:ln w="9525">
            <a:noFill/>
          </a:ln>
        </p:spPr>
        <p:txBody>
          <a:bodyPr anchor="ctr">
            <a:spAutoFit/>
          </a:bodyPr>
          <a:lstStyle/>
          <a:p>
            <a:pPr algn="ctr">
              <a:spcBef>
                <a:spcPts val="1000"/>
              </a:spcBef>
            </a:pPr>
            <a:r>
              <a:rPr lang="en-US" altLang="en-US" sz="3200" b="1" i="1" dirty="0" smtClean="0">
                <a:solidFill>
                  <a:srgbClr val="595959"/>
                </a:solidFill>
                <a:latin typeface="Arial" panose="020B0604020202020204" pitchFamily="34" charset="0"/>
                <a:sym typeface="Arial" panose="020B0604020202020204" pitchFamily="34" charset="0"/>
              </a:rPr>
              <a:t>He Loved Me So</a:t>
            </a:r>
            <a:endParaRPr lang="en-US" altLang="en-US" sz="3200" b="1" i="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Jesus’ Crucifixion</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722180" y="1984309"/>
            <a:ext cx="7700603" cy="3323987"/>
          </a:xfrm>
          <a:prstGeom prst="rect">
            <a:avLst/>
          </a:prstGeom>
          <a:noFill/>
          <a:ln w="34925" cap="flat" cmpd="sng">
            <a:solidFill>
              <a:srgbClr val="002060"/>
            </a:solidFill>
            <a:prstDash val="solid"/>
            <a:miter/>
            <a:headEnd type="none" w="med" len="med"/>
            <a:tailEnd type="none" w="med" len="med"/>
          </a:ln>
        </p:spPr>
        <p:txBody>
          <a:bodyPr wrap="square"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Therefore the Father loves me, because I lay down my life, that I may take it again. No one takes it away from me, but I lay it down by myself. I have power to lay it down, and I have power to take it again. I received this commandment from my Father.</a:t>
            </a:r>
            <a:r>
              <a:rPr lang="en-US" altLang="en-US" sz="3000" b="1" dirty="0" smtClean="0">
                <a:solidFill>
                  <a:srgbClr val="002060"/>
                </a:solidFill>
                <a:latin typeface="Arial" panose="020B0604020202020204" pitchFamily="34" charset="0"/>
                <a:sym typeface="SimSun" panose="02010600030101010101" pitchFamily="2" charset="-122"/>
              </a:rPr>
              <a:t>” ―John 10:17-18</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5649568"/>
            <a:ext cx="9145587" cy="583565"/>
          </a:xfrm>
          <a:prstGeom prst="rect">
            <a:avLst/>
          </a:prstGeom>
          <a:noFill/>
          <a:ln w="9525">
            <a:noFill/>
          </a:ln>
        </p:spPr>
        <p:txBody>
          <a:bodyPr anchor="ctr">
            <a:spAutoFit/>
          </a:bodyPr>
          <a:lstStyle/>
          <a:p>
            <a:pPr algn="ctr">
              <a:spcBef>
                <a:spcPts val="1000"/>
              </a:spcBef>
            </a:pPr>
            <a:r>
              <a:rPr lang="en-US" altLang="en-US" sz="3200" b="1" i="1" dirty="0" smtClean="0">
                <a:solidFill>
                  <a:srgbClr val="595959"/>
                </a:solidFill>
                <a:latin typeface="Arial" panose="020B0604020202020204" pitchFamily="34" charset="0"/>
                <a:sym typeface="Arial" panose="020B0604020202020204" pitchFamily="34" charset="0"/>
              </a:rPr>
              <a:t>Tell Me the Story of Jesus</a:t>
            </a:r>
            <a:endParaRPr lang="en-US" altLang="en-US" sz="3200" b="1" i="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Jesus’ Resurrection</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16118" y="1971430"/>
            <a:ext cx="8135937" cy="3323987"/>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And when I saw Him, I fell at His feet as one dead. And He laid His right hand upon me, saying, Fear not; I am the first and the last, and the Living One; and I was dead, and behold, I am alive for evermore, and I have the keys of death and of Hades</a:t>
            </a:r>
            <a:r>
              <a:rPr lang="en-US" altLang="en-US" sz="3000" b="1" i="1" dirty="0" smtClean="0">
                <a:solidFill>
                  <a:srgbClr val="002060"/>
                </a:solidFill>
                <a:latin typeface="Arial" panose="020B0604020202020204" pitchFamily="34" charset="0"/>
                <a:sym typeface="SimSun" panose="02010600030101010101" pitchFamily="2" charset="-122"/>
              </a:rPr>
              <a:t>.</a:t>
            </a:r>
            <a:r>
              <a:rPr lang="en-US" altLang="en-US" sz="3000" b="1" dirty="0" smtClean="0">
                <a:solidFill>
                  <a:srgbClr val="002060"/>
                </a:solidFill>
                <a:latin typeface="Arial" panose="020B0604020202020204" pitchFamily="34" charset="0"/>
                <a:sym typeface="SimSun" panose="02010600030101010101" pitchFamily="2" charset="-122"/>
              </a:rPr>
              <a:t>” ―Revelation 1:17-18</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5649568"/>
            <a:ext cx="9145587" cy="583565"/>
          </a:xfrm>
          <a:prstGeom prst="rect">
            <a:avLst/>
          </a:prstGeom>
          <a:noFill/>
          <a:ln w="9525">
            <a:noFill/>
          </a:ln>
        </p:spPr>
        <p:txBody>
          <a:bodyPr anchor="ctr">
            <a:spAutoFit/>
          </a:bodyPr>
          <a:lstStyle/>
          <a:p>
            <a:pPr algn="ctr">
              <a:spcBef>
                <a:spcPts val="1000"/>
              </a:spcBef>
            </a:pPr>
            <a:r>
              <a:rPr lang="en-US" altLang="en-US" sz="3200" b="1" i="1" dirty="0" smtClean="0">
                <a:solidFill>
                  <a:srgbClr val="595959"/>
                </a:solidFill>
                <a:latin typeface="Arial" panose="020B0604020202020204" pitchFamily="34" charset="0"/>
                <a:sym typeface="Arial" panose="020B0604020202020204" pitchFamily="34" charset="0"/>
              </a:rPr>
              <a:t>Christ Arose</a:t>
            </a:r>
            <a:endParaRPr lang="en-US" altLang="en-US" sz="3200" b="1" i="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Remission of Sins</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16118" y="2370679"/>
            <a:ext cx="8135937" cy="1477328"/>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for this is my blood of the new covenant, which is poured out for many for the remission of sins</a:t>
            </a:r>
            <a:r>
              <a:rPr lang="en-US" altLang="en-US" sz="3000" b="1" i="1" dirty="0" smtClean="0">
                <a:solidFill>
                  <a:srgbClr val="002060"/>
                </a:solidFill>
                <a:latin typeface="Arial" panose="020B0604020202020204" pitchFamily="34" charset="0"/>
                <a:sym typeface="SimSun" panose="02010600030101010101" pitchFamily="2" charset="-122"/>
              </a:rPr>
              <a:t>.</a:t>
            </a:r>
            <a:r>
              <a:rPr lang="en-US" altLang="en-US" sz="3000" b="1" dirty="0" smtClean="0">
                <a:solidFill>
                  <a:srgbClr val="002060"/>
                </a:solidFill>
                <a:latin typeface="Arial" panose="020B0604020202020204" pitchFamily="34" charset="0"/>
                <a:sym typeface="SimSun" panose="02010600030101010101" pitchFamily="2" charset="-122"/>
              </a:rPr>
              <a:t>” ―Matthew 26:28</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4812433"/>
            <a:ext cx="9145587" cy="583565"/>
          </a:xfrm>
          <a:prstGeom prst="rect">
            <a:avLst/>
          </a:prstGeom>
          <a:noFill/>
          <a:ln w="9525">
            <a:noFill/>
          </a:ln>
        </p:spPr>
        <p:txBody>
          <a:bodyPr anchor="ctr">
            <a:spAutoFit/>
          </a:bodyPr>
          <a:lstStyle/>
          <a:p>
            <a:pPr algn="ctr">
              <a:spcBef>
                <a:spcPts val="1000"/>
              </a:spcBef>
            </a:pPr>
            <a:r>
              <a:rPr lang="en-US" altLang="en-US" sz="3200" b="1" i="1" dirty="0" smtClean="0">
                <a:solidFill>
                  <a:srgbClr val="595959"/>
                </a:solidFill>
                <a:latin typeface="Arial" panose="020B0604020202020204" pitchFamily="34" charset="0"/>
                <a:sym typeface="Arial" panose="020B0604020202020204" pitchFamily="34" charset="0"/>
              </a:rPr>
              <a:t>Nothing bu</a:t>
            </a:r>
            <a:r>
              <a:rPr lang="en-US" altLang="en-US" sz="3200" b="1" i="1" dirty="0" smtClean="0">
                <a:solidFill>
                  <a:srgbClr val="595959"/>
                </a:solidFill>
                <a:latin typeface="Arial" panose="020B0604020202020204" pitchFamily="34" charset="0"/>
                <a:sym typeface="Arial" panose="020B0604020202020204" pitchFamily="34" charset="0"/>
              </a:rPr>
              <a:t>t the Blood</a:t>
            </a:r>
            <a:endParaRPr lang="en-US" altLang="en-US" sz="3200" b="1" i="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Redemption</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16118" y="2370679"/>
            <a:ext cx="8135937" cy="1938992"/>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for all have sinned, and fall short of the glory of God; being justified freely by His grace through the redemption that is in Christ Jesus;</a:t>
            </a:r>
            <a:r>
              <a:rPr lang="en-US" altLang="en-US" sz="3000" b="1" dirty="0" smtClean="0">
                <a:solidFill>
                  <a:srgbClr val="002060"/>
                </a:solidFill>
                <a:latin typeface="Arial" panose="020B0604020202020204" pitchFamily="34" charset="0"/>
                <a:sym typeface="SimSun" panose="02010600030101010101" pitchFamily="2" charset="-122"/>
              </a:rPr>
              <a:t>” ―Romans 3:23-24</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4812433"/>
            <a:ext cx="9145587" cy="583565"/>
          </a:xfrm>
          <a:prstGeom prst="rect">
            <a:avLst/>
          </a:prstGeom>
          <a:noFill/>
          <a:ln w="9525">
            <a:noFill/>
          </a:ln>
        </p:spPr>
        <p:txBody>
          <a:bodyPr anchor="ctr">
            <a:spAutoFit/>
          </a:bodyPr>
          <a:lstStyle/>
          <a:p>
            <a:pPr algn="ctr">
              <a:spcBef>
                <a:spcPts val="1000"/>
              </a:spcBef>
            </a:pPr>
            <a:r>
              <a:rPr lang="en-US" altLang="en-US" sz="3200" b="1" i="1" dirty="0" smtClean="0">
                <a:solidFill>
                  <a:srgbClr val="595959"/>
                </a:solidFill>
                <a:latin typeface="Arial" panose="020B0604020202020204" pitchFamily="34" charset="0"/>
                <a:sym typeface="Arial" panose="020B0604020202020204" pitchFamily="34" charset="0"/>
              </a:rPr>
              <a:t>My Redeemer</a:t>
            </a:r>
            <a:endParaRPr lang="en-US" altLang="en-US" sz="3200" b="1" i="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Reconciliation</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16118" y="2370679"/>
            <a:ext cx="8135937" cy="1938992"/>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For if while we were enemies, we were reconciled to God through the death of His Son, much more, being reconciled, we will be saved by His life.</a:t>
            </a:r>
            <a:r>
              <a:rPr lang="en-US" altLang="en-US" sz="3000" b="1" dirty="0" smtClean="0">
                <a:solidFill>
                  <a:srgbClr val="002060"/>
                </a:solidFill>
                <a:latin typeface="Arial" panose="020B0604020202020204" pitchFamily="34" charset="0"/>
                <a:sym typeface="SimSun" panose="02010600030101010101" pitchFamily="2" charset="-122"/>
              </a:rPr>
              <a:t>” ―Romans 5:10</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4812433"/>
            <a:ext cx="9145587" cy="583565"/>
          </a:xfrm>
          <a:prstGeom prst="rect">
            <a:avLst/>
          </a:prstGeom>
          <a:noFill/>
          <a:ln w="9525">
            <a:noFill/>
          </a:ln>
        </p:spPr>
        <p:txBody>
          <a:bodyPr anchor="ctr">
            <a:spAutoFit/>
          </a:bodyPr>
          <a:lstStyle/>
          <a:p>
            <a:pPr algn="ctr">
              <a:spcBef>
                <a:spcPts val="1000"/>
              </a:spcBef>
            </a:pPr>
            <a:r>
              <a:rPr lang="en-US" altLang="en-US" sz="3200" b="1" i="1" dirty="0" smtClean="0">
                <a:solidFill>
                  <a:srgbClr val="595959"/>
                </a:solidFill>
                <a:latin typeface="Arial" panose="020B0604020202020204" pitchFamily="34" charset="0"/>
                <a:sym typeface="Arial" panose="020B0604020202020204" pitchFamily="34" charset="0"/>
              </a:rPr>
              <a:t>Nearer, Still Nearer</a:t>
            </a:r>
            <a:endParaRPr lang="en-US" altLang="en-US" sz="3200" b="1" i="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p:cNvSpPr>
            <a:spLocks noGrp="1"/>
          </p:cNvSpPr>
          <p:nvPr>
            <p:ph type="ctrTitle"/>
          </p:nvPr>
        </p:nvSpPr>
        <p:spPr>
          <a:xfrm>
            <a:off x="1588" y="310722"/>
            <a:ext cx="9144000" cy="993775"/>
          </a:xfrm>
        </p:spPr>
        <p:txBody>
          <a:bodyPr lIns="91440" tIns="45720" rIns="91440" bIns="45720" anchor="ctr"/>
          <a:lstStyle>
            <a:lvl1pPr lvl="0">
              <a:buClrTx/>
              <a:buSzTx/>
              <a:buFontTx/>
              <a:defRPr/>
            </a:lvl1pPr>
          </a:lstStyle>
          <a:p>
            <a:pPr lvl="0" algn="ctr"/>
            <a:r>
              <a:rPr lang="en-US" altLang="en-US" sz="4900" b="1" dirty="0" smtClean="0">
                <a:latin typeface="Arial" panose="020B0604020202020204" pitchFamily="34" charset="0"/>
                <a:sym typeface="SimSun" panose="02010600030101010101" pitchFamily="2" charset="-122"/>
              </a:rPr>
              <a:t>Chance to Serve</a:t>
            </a:r>
            <a:endParaRPr lang="en-US" altLang="en-US" sz="4900" b="1" i="1" dirty="0">
              <a:latin typeface="Arial" panose="020B0604020202020204" pitchFamily="34" charset="0"/>
              <a:sym typeface="SimSun" panose="02010600030101010101" pitchFamily="2" charset="-122"/>
            </a:endParaRPr>
          </a:p>
        </p:txBody>
      </p:sp>
      <p:sp>
        <p:nvSpPr>
          <p:cNvPr id="2" name="Subtitle 2"/>
          <p:cNvSpPr txBox="1">
            <a:spLocks noGrp="1"/>
          </p:cNvSpPr>
          <p:nvPr/>
        </p:nvSpPr>
        <p:spPr>
          <a:xfrm>
            <a:off x="0" y="1623551"/>
            <a:ext cx="9145588"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Mark 12:41-42</a:t>
            </a:r>
            <a:endParaRPr lang="en-US" altLang="en-US" sz="3200" b="1" dirty="0">
              <a:solidFill>
                <a:srgbClr val="595959"/>
              </a:solidFill>
              <a:latin typeface="Arial" panose="020B0604020202020204" pitchFamily="34" charset="0"/>
              <a:sym typeface="Arial" panose="020B0604020202020204" pitchFamily="34" charset="0"/>
            </a:endParaRPr>
          </a:p>
        </p:txBody>
      </p:sp>
      <p:sp>
        <p:nvSpPr>
          <p:cNvPr id="4" name="Text Box 3"/>
          <p:cNvSpPr txBox="1"/>
          <p:nvPr/>
        </p:nvSpPr>
        <p:spPr>
          <a:xfrm>
            <a:off x="369888" y="2561298"/>
            <a:ext cx="8374062" cy="3323987"/>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He called His disciples to Himself, and said to them, ‘Most certainly I tell you, this poor widow gave more than all those who ar</a:t>
            </a:r>
            <a:r>
              <a:rPr lang="en-US" altLang="en-US" sz="3000" b="1" i="1" dirty="0" smtClean="0">
                <a:solidFill>
                  <a:srgbClr val="002060"/>
                </a:solidFill>
                <a:latin typeface="Arial" panose="020B0604020202020204" pitchFamily="34" charset="0"/>
                <a:sym typeface="SimSun" panose="02010600030101010101" pitchFamily="2" charset="-122"/>
              </a:rPr>
              <a:t>e giving into the treasury, for they all gave out of their abundance, but she, out of her poverty, gave all that she had to live on</a:t>
            </a:r>
            <a:r>
              <a:rPr lang="en-US" altLang="en-US" sz="3000" b="1" i="1" dirty="0" smtClean="0">
                <a:solidFill>
                  <a:srgbClr val="002060"/>
                </a:solidFill>
                <a:latin typeface="Arial" panose="020B0604020202020204" pitchFamily="34" charset="0"/>
                <a:sym typeface="SimSun" panose="02010600030101010101" pitchFamily="2" charset="-122"/>
              </a:rPr>
              <a:t>.'</a:t>
            </a:r>
            <a:r>
              <a:rPr lang="en-US" altLang="en-US" sz="3000" b="1" dirty="0" smtClean="0">
                <a:solidFill>
                  <a:srgbClr val="002060"/>
                </a:solidFill>
                <a:latin typeface="Arial" panose="020B0604020202020204" pitchFamily="34" charset="0"/>
                <a:sym typeface="SimSun" panose="02010600030101010101" pitchFamily="2" charset="-122"/>
              </a:rPr>
              <a:t>” ―Mark 12:43-44</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5" name="Subtitle 2"/>
          <p:cNvSpPr txBox="1">
            <a:spLocks noGrp="1"/>
          </p:cNvSpPr>
          <p:nvPr/>
        </p:nvSpPr>
        <p:spPr>
          <a:xfrm>
            <a:off x="-1587" y="6138970"/>
            <a:ext cx="9145587" cy="583565"/>
          </a:xfrm>
          <a:prstGeom prst="rect">
            <a:avLst/>
          </a:prstGeom>
          <a:noFill/>
          <a:ln w="9525">
            <a:noFill/>
          </a:ln>
        </p:spPr>
        <p:txBody>
          <a:bodyPr anchor="ctr">
            <a:spAutoFit/>
          </a:bodyPr>
          <a:lstStyle/>
          <a:p>
            <a:pPr algn="ctr">
              <a:spcBef>
                <a:spcPts val="1000"/>
              </a:spcBef>
            </a:pPr>
            <a:r>
              <a:rPr lang="en-US" altLang="en-US" sz="3200" b="1" i="1" dirty="0" smtClean="0">
                <a:solidFill>
                  <a:srgbClr val="595959"/>
                </a:solidFill>
                <a:latin typeface="Arial" panose="020B0604020202020204" pitchFamily="34" charset="0"/>
                <a:sym typeface="Arial" panose="020B0604020202020204" pitchFamily="34" charset="0"/>
              </a:rPr>
              <a:t>I Want to Be a Worker</a:t>
            </a:r>
            <a:endParaRPr lang="en-US" altLang="en-US" sz="3200" b="1" i="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bldLvl="0" animBg="1"/>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The Family of God</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16118" y="2757049"/>
            <a:ext cx="8135937" cy="1015663"/>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I thank my God upon every remembrance of you.</a:t>
            </a:r>
            <a:r>
              <a:rPr lang="en-US" altLang="en-US" sz="3000" b="1" dirty="0" smtClean="0">
                <a:solidFill>
                  <a:srgbClr val="002060"/>
                </a:solidFill>
                <a:latin typeface="Arial" panose="020B0604020202020204" pitchFamily="34" charset="0"/>
                <a:sym typeface="SimSun" panose="02010600030101010101" pitchFamily="2" charset="-122"/>
              </a:rPr>
              <a:t>” ―Philippians 1:3</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4812433"/>
            <a:ext cx="9145587" cy="583565"/>
          </a:xfrm>
          <a:prstGeom prst="rect">
            <a:avLst/>
          </a:prstGeom>
          <a:noFill/>
          <a:ln w="9525">
            <a:noFill/>
          </a:ln>
        </p:spPr>
        <p:txBody>
          <a:bodyPr anchor="ctr">
            <a:spAutoFit/>
          </a:bodyPr>
          <a:lstStyle/>
          <a:p>
            <a:pPr algn="ctr">
              <a:spcBef>
                <a:spcPts val="1000"/>
              </a:spcBef>
            </a:pPr>
            <a:r>
              <a:rPr lang="en-US" altLang="en-US" sz="3200" b="1" i="1" dirty="0" smtClean="0">
                <a:solidFill>
                  <a:srgbClr val="595959"/>
                </a:solidFill>
                <a:latin typeface="Arial" panose="020B0604020202020204" pitchFamily="34" charset="0"/>
                <a:sym typeface="Arial" panose="020B0604020202020204" pitchFamily="34" charset="0"/>
              </a:rPr>
              <a:t>Blest Be the Tie</a:t>
            </a:r>
            <a:endParaRPr lang="en-US" altLang="en-US" sz="3200" b="1" i="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God’s Care</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16118" y="2718412"/>
            <a:ext cx="8135937" cy="1015663"/>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casting all your anxiety upon Him, because He careth for you.</a:t>
            </a:r>
            <a:r>
              <a:rPr lang="en-US" altLang="en-US" sz="3000" b="1" dirty="0" smtClean="0">
                <a:solidFill>
                  <a:srgbClr val="002060"/>
                </a:solidFill>
                <a:latin typeface="Arial" panose="020B0604020202020204" pitchFamily="34" charset="0"/>
                <a:sym typeface="SimSun" panose="02010600030101010101" pitchFamily="2" charset="-122"/>
              </a:rPr>
              <a:t>” ―1 Peter 5:7</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4812433"/>
            <a:ext cx="9145587" cy="583565"/>
          </a:xfrm>
          <a:prstGeom prst="rect">
            <a:avLst/>
          </a:prstGeom>
          <a:noFill/>
          <a:ln w="9525">
            <a:noFill/>
          </a:ln>
        </p:spPr>
        <p:txBody>
          <a:bodyPr anchor="ctr">
            <a:spAutoFit/>
          </a:bodyPr>
          <a:lstStyle/>
          <a:p>
            <a:pPr algn="ctr">
              <a:spcBef>
                <a:spcPts val="1000"/>
              </a:spcBef>
            </a:pPr>
            <a:r>
              <a:rPr lang="en-US" altLang="en-US" sz="3200" b="1" i="1" dirty="0" smtClean="0">
                <a:solidFill>
                  <a:srgbClr val="595959"/>
                </a:solidFill>
                <a:latin typeface="Arial" panose="020B0604020202020204" pitchFamily="34" charset="0"/>
                <a:sym typeface="Arial" panose="020B0604020202020204" pitchFamily="34" charset="0"/>
              </a:rPr>
              <a:t>Does Jesus Care?</a:t>
            </a:r>
            <a:endParaRPr lang="en-US" altLang="en-US" sz="3200" b="1" i="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God’s Promises</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16118" y="2718412"/>
            <a:ext cx="8135937" cy="1477328"/>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In hope of eternal life, which God, that cannot lie, promised before the world began;</a:t>
            </a:r>
            <a:r>
              <a:rPr lang="en-US" altLang="en-US" sz="3000" b="1" dirty="0" smtClean="0">
                <a:solidFill>
                  <a:srgbClr val="002060"/>
                </a:solidFill>
                <a:latin typeface="Arial" panose="020B0604020202020204" pitchFamily="34" charset="0"/>
                <a:sym typeface="SimSun" panose="02010600030101010101" pitchFamily="2" charset="-122"/>
              </a:rPr>
              <a:t>” ―Titus 1:2</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4812433"/>
            <a:ext cx="9145587" cy="583565"/>
          </a:xfrm>
          <a:prstGeom prst="rect">
            <a:avLst/>
          </a:prstGeom>
          <a:noFill/>
          <a:ln w="9525">
            <a:noFill/>
          </a:ln>
        </p:spPr>
        <p:txBody>
          <a:bodyPr anchor="ctr">
            <a:spAutoFit/>
          </a:bodyPr>
          <a:lstStyle/>
          <a:p>
            <a:pPr algn="ctr">
              <a:spcBef>
                <a:spcPts val="1000"/>
              </a:spcBef>
            </a:pPr>
            <a:r>
              <a:rPr lang="en-US" altLang="en-US" sz="3200" b="1" i="1" dirty="0" smtClean="0">
                <a:solidFill>
                  <a:srgbClr val="595959"/>
                </a:solidFill>
                <a:latin typeface="Arial" panose="020B0604020202020204" pitchFamily="34" charset="0"/>
                <a:sym typeface="Arial" panose="020B0604020202020204" pitchFamily="34" charset="0"/>
              </a:rPr>
              <a:t>I Know Whom I Have Believed</a:t>
            </a:r>
            <a:endParaRPr lang="en-US" altLang="en-US" sz="3200" b="1" i="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p:cNvSpPr>
            <a:spLocks noGrp="1"/>
          </p:cNvSpPr>
          <p:nvPr>
            <p:ph type="ctrTitle" idx="4294967295"/>
          </p:nvPr>
        </p:nvSpPr>
        <p:spPr>
          <a:xfrm>
            <a:off x="0" y="2640648"/>
            <a:ext cx="9144000" cy="993775"/>
          </a:xfrm>
        </p:spPr>
        <p:txBody>
          <a:bodyPr lIns="91440" tIns="45720" rIns="91440" bIns="45720" anchor="ctr"/>
          <a:lstStyle>
            <a:lvl1pPr lvl="0">
              <a:buClrTx/>
              <a:buSzTx/>
              <a:buFontTx/>
              <a:defRPr/>
            </a:lvl1pPr>
          </a:lstStyle>
          <a:p>
            <a:pPr lvl="0" algn="ctr"/>
            <a:r>
              <a:rPr lang="en-US" altLang="en-US" sz="4900" b="1" dirty="0" smtClean="0">
                <a:latin typeface="Arial" panose="020B0604020202020204" pitchFamily="34" charset="0"/>
                <a:sym typeface="SimSun" panose="02010600030101010101" pitchFamily="2" charset="-122"/>
              </a:rPr>
              <a:t>Count Your Blessings</a:t>
            </a:r>
            <a:endParaRPr lang="en-US" altLang="en-US" sz="4900" b="1" i="1" dirty="0">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604</Words>
  <Application>Microsoft Office PowerPoint</Application>
  <PresentationFormat>Letter Paper (8.5x11 in)</PresentationFormat>
  <Paragraphs>42</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Count Your Blessings</vt:lpstr>
      <vt:lpstr>God’s Guidance</vt:lpstr>
      <vt:lpstr>God’s Love</vt:lpstr>
      <vt:lpstr>God’s Grace</vt:lpstr>
      <vt:lpstr>Jesus’ Descension</vt:lpstr>
      <vt:lpstr>Jesus’ Crucifixion</vt:lpstr>
      <vt:lpstr>Jesus’ Resurrection</vt:lpstr>
      <vt:lpstr>Remission of Sins</vt:lpstr>
      <vt:lpstr>Redemption</vt:lpstr>
      <vt:lpstr>Reconciliation</vt:lpstr>
      <vt:lpstr>Chance to Serve</vt:lpstr>
      <vt:lpstr>The Family of God</vt:lpstr>
      <vt:lpstr>God’s Care</vt:lpstr>
      <vt:lpstr>God’s Promises</vt:lpstr>
      <vt:lpstr>Count Your Blessings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Ascended Christ</dc:title>
  <dc:creator>Michael Hickox</dc:creator>
  <cp:lastModifiedBy>David Hickox</cp:lastModifiedBy>
  <cp:revision>382</cp:revision>
  <dcterms:created xsi:type="dcterms:W3CDTF">2016-06-11T23:13:00Z</dcterms:created>
  <dcterms:modified xsi:type="dcterms:W3CDTF">2019-06-30T14:42:58Z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1033-11.2.0.8641</vt:lpwstr>
  </property>
</Properties>
</file>