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2"/>
  </p:notesMasterIdLst>
  <p:sldIdLst>
    <p:sldId id="470" r:id="rId2"/>
    <p:sldId id="464" r:id="rId3"/>
    <p:sldId id="483" r:id="rId4"/>
    <p:sldId id="484" r:id="rId5"/>
    <p:sldId id="485" r:id="rId6"/>
    <p:sldId id="486" r:id="rId7"/>
    <p:sldId id="487" r:id="rId8"/>
    <p:sldId id="488" r:id="rId9"/>
    <p:sldId id="489" r:id="rId10"/>
    <p:sldId id="482" r:id="rId11"/>
  </p:sldIdLst>
  <p:sldSz cx="9144000" cy="6858000" type="letter"/>
  <p:notesSz cx="6858000" cy="9144000"/>
  <p:defaultTextStyle>
    <a:defPPr>
      <a:defRPr lang="en-US"/>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SimSun"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SimSun"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SimSun"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SimSun"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SimSun"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SimSun"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SimSun"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SimSun"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SimSun"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12" autoAdjust="0"/>
    <p:restoredTop sz="94660"/>
  </p:normalViewPr>
  <p:slideViewPr>
    <p:cSldViewPr snapToGrid="0" showGuides="1">
      <p:cViewPr varScale="1">
        <p:scale>
          <a:sx n="74" d="100"/>
          <a:sy n="74" d="100"/>
        </p:scale>
        <p:origin x="-384" y="-102"/>
      </p:cViewPr>
      <p:guideLst>
        <p:guide orient="horz" pos="2176"/>
        <p:guide pos="2870"/>
      </p:guideLst>
    </p:cSldViewPr>
  </p:slideViewPr>
  <p:notesTextViewPr>
    <p:cViewPr>
      <p:scale>
        <a:sx n="1" d="1"/>
        <a:sy n="1" d="1"/>
      </p:scale>
      <p:origin x="0" y="0"/>
    </p:cViewPr>
  </p:notesTextViewPr>
  <p:gridSpacing cx="78027213" cy="78027213"/>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fontAlgn="auto"/>
            <a:endParaRPr lang="en-US" strike="noStrike" noProof="1"/>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fontAlgn="auto"/>
            <a:fld id="{3EFD42F7-718C-4B98-AAEC-167E6DDD60A7}" type="datetimeFigureOut">
              <a:rPr lang="en-US" altLang="en-US" strike="noStrike" noProof="1" smtClean="0">
                <a:latin typeface="+mn-lt"/>
                <a:ea typeface="+mn-ea"/>
                <a:cs typeface="+mn-cs"/>
              </a:rPr>
              <a:pPr fontAlgn="auto"/>
              <a:t>7/7/2019</a:t>
            </a:fld>
            <a:endParaRPr lang="en-US" strike="noStrike" noProof="1"/>
          </a:p>
        </p:txBody>
      </p:sp>
      <p:sp>
        <p:nvSpPr>
          <p:cNvPr id="2052" name="Slide Image Placeholder 3"/>
          <p:cNvSpPr>
            <a:spLocks noGrp="1" noRot="1" noChangeAspect="1"/>
          </p:cNvSpPr>
          <p:nvPr>
            <p:ph type="sldImg"/>
          </p:nvPr>
        </p:nvSpPr>
        <p:spPr>
          <a:xfrm>
            <a:off x="1371600" y="1143000"/>
            <a:ext cx="4114800" cy="3086100"/>
          </a:xfrm>
          <a:prstGeom prst="rect">
            <a:avLst/>
          </a:prstGeom>
          <a:noFill/>
          <a:ln w="12700" cap="flat" cmpd="sng">
            <a:solidFill>
              <a:srgbClr val="000000"/>
            </a:solidFill>
            <a:prstDash val="solid"/>
            <a:round/>
            <a:headEnd type="none" w="med" len="med"/>
            <a:tailEnd type="none" w="med" len="med"/>
          </a:ln>
        </p:spPr>
      </p:sp>
      <p:sp>
        <p:nvSpPr>
          <p:cNvPr id="2053" name="Notes Placeholder 4"/>
          <p:cNvSpPr>
            <a:spLocks noGrp="1"/>
          </p:cNvSpPr>
          <p:nvPr>
            <p:ph type="body" sz="quarter"/>
          </p:nvPr>
        </p:nvSpPr>
        <p:spPr>
          <a:xfrm>
            <a:off x="685800" y="4400550"/>
            <a:ext cx="5486400" cy="3600450"/>
          </a:xfrm>
          <a:prstGeom prst="rect">
            <a:avLst/>
          </a:prstGeom>
          <a:noFill/>
          <a:ln w="9525">
            <a:noFill/>
          </a:ln>
        </p:spPr>
        <p:txBody>
          <a:bodyPr anchor="t"/>
          <a:lstStyle/>
          <a:p>
            <a:pPr lvl="0"/>
            <a:r>
              <a:rPr lang="en-US" altLang="en-US"/>
              <a:t>Click to edit Master text styles</a:t>
            </a:r>
          </a:p>
          <a:p>
            <a:pPr lvl="1" indent="0"/>
            <a:r>
              <a:rPr lang="en-US" altLang="en-US"/>
              <a:t>Second level</a:t>
            </a:r>
          </a:p>
          <a:p>
            <a:pPr lvl="2" indent="0"/>
            <a:r>
              <a:rPr lang="en-US" altLang="en-US"/>
              <a:t>Third level</a:t>
            </a:r>
          </a:p>
          <a:p>
            <a:pPr lvl="3" indent="0"/>
            <a:r>
              <a:rPr lang="en-US" altLang="en-US"/>
              <a:t>Fourth level</a:t>
            </a:r>
          </a:p>
          <a:p>
            <a:pPr lvl="4" indent="0"/>
            <a:r>
              <a:rPr lang="en-US" altLang="en-US"/>
              <a:t>Fifth level</a:t>
            </a:r>
          </a:p>
        </p:txBody>
      </p:sp>
      <p:sp>
        <p:nvSpPr>
          <p:cNvPr id="6" name="Footer Placeholder 5"/>
          <p:cNvSpPr>
            <a:spLocks noGrp="1"/>
          </p:cNvSpPr>
          <p:nvPr>
            <p:ph type="ftr" sz="quarter" idx="4"/>
          </p:nvPr>
        </p:nvSpPr>
        <p:spPr>
          <a:xfrm>
            <a:off x="0" y="8685213"/>
            <a:ext cx="2971800" cy="458788"/>
          </a:xfrm>
          <a:prstGeom prst="rect">
            <a:avLst/>
          </a:prstGeom>
        </p:spPr>
        <p:txBody>
          <a:bodyPr vert="horz" lIns="91440" tIns="45720" rIns="91440" bIns="45720" rtlCol="0" anchor="b"/>
          <a:lstStyle>
            <a:lvl1pPr algn="l">
              <a:defRPr sz="1200"/>
            </a:lvl1pPr>
          </a:lstStyle>
          <a:p>
            <a:pPr fontAlgn="auto"/>
            <a:endParaRPr lang="en-US" strike="noStrike" noProof="1"/>
          </a:p>
        </p:txBody>
      </p:sp>
      <p:sp>
        <p:nvSpPr>
          <p:cNvPr id="7" name="Slide Number Placeholder 6"/>
          <p:cNvSpPr>
            <a:spLocks noGrp="1"/>
          </p:cNvSpPr>
          <p:nvPr>
            <p:ph type="sldNum" sz="quarter" idx="5"/>
          </p:nvPr>
        </p:nvSpPr>
        <p:spPr>
          <a:xfrm>
            <a:off x="3884613" y="8685213"/>
            <a:ext cx="2971800" cy="458788"/>
          </a:xfrm>
          <a:prstGeom prst="rect">
            <a:avLst/>
          </a:prstGeom>
        </p:spPr>
        <p:txBody>
          <a:bodyPr vert="horz" lIns="91440" tIns="45720" rIns="91440" bIns="45720" rtlCol="0" anchor="b"/>
          <a:lstStyle>
            <a:lvl1pPr algn="r">
              <a:defRPr sz="1200"/>
            </a:lvl1pPr>
          </a:lstStyle>
          <a:p>
            <a:pPr fontAlgn="auto"/>
            <a:fld id="{21B2AA4F-B828-4D7C-AFD3-893933DAFCB4}" type="slidenum">
              <a:rPr lang="en-US" strike="noStrike" noProof="1" smtClean="0">
                <a:latin typeface="+mn-lt"/>
                <a:ea typeface="+mn-ea"/>
                <a:cs typeface="+mn-cs"/>
              </a:rPr>
              <a:pPr fontAlgn="auto"/>
              <a:t>‹#›</a:t>
            </a:fld>
            <a:endParaRPr lang="en-US" strike="noStrike" noProof="1"/>
          </a:p>
        </p:txBody>
      </p:sp>
    </p:spTree>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Slide Image Placeholder 1"/>
          <p:cNvSpPr>
            <a:spLocks noGrp="1" noRot="1" noChangeAspect="1" noTextEdit="1"/>
          </p:cNvSpPr>
          <p:nvPr>
            <p:ph type="sldImg"/>
          </p:nvPr>
        </p:nvSpPr>
        <p:spPr/>
      </p:sp>
      <p:sp>
        <p:nvSpPr>
          <p:cNvPr id="8194"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Slide Image Placeholder 1"/>
          <p:cNvSpPr>
            <a:spLocks noGrp="1" noRot="1" noChangeAspect="1" noTextEdit="1"/>
          </p:cNvSpPr>
          <p:nvPr>
            <p:ph type="sldImg"/>
          </p:nvPr>
        </p:nvSpPr>
        <p:spPr/>
      </p:sp>
      <p:sp>
        <p:nvSpPr>
          <p:cNvPr id="8194"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2" y="1122365"/>
            <a:ext cx="6858010" cy="2387603"/>
          </a:xfrm>
        </p:spPr>
        <p:txBody>
          <a:bodyPr anchor="b"/>
          <a:lstStyle>
            <a:lvl1pPr algn="ctr">
              <a:defRPr sz="6000"/>
            </a:lvl1pPr>
          </a:lstStyle>
          <a:p>
            <a:pPr fontAlgn="auto"/>
            <a:r>
              <a:rPr lang="en-US" strike="noStrike" noProof="1" smtClean="0"/>
              <a:t>Click to edit Master title style</a:t>
            </a:r>
            <a:endParaRPr lang="en-US" strike="noStrike" noProof="1"/>
          </a:p>
        </p:txBody>
      </p:sp>
      <p:sp>
        <p:nvSpPr>
          <p:cNvPr id="3" name="Subtitle 2"/>
          <p:cNvSpPr>
            <a:spLocks noGrp="1"/>
          </p:cNvSpPr>
          <p:nvPr>
            <p:ph type="subTitle" idx="1"/>
          </p:nvPr>
        </p:nvSpPr>
        <p:spPr>
          <a:xfrm>
            <a:off x="1143002" y="3602043"/>
            <a:ext cx="6858010" cy="1655764"/>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auto"/>
            <a:r>
              <a:rPr lang="en-US" strike="noStrike" noProof="1" smtClean="0"/>
              <a:t>Click to edit Master subtitle style</a:t>
            </a:r>
            <a:endParaRPr lang="en-US" strike="noStrike" noProof="1"/>
          </a:p>
        </p:txBody>
      </p:sp>
      <p:sp>
        <p:nvSpPr>
          <p:cNvPr id="4" name="Date Placeholder 3"/>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7/7/2019</a:t>
            </a:fld>
            <a:endParaRPr lang="en-US" strike="noStrike" noProof="1"/>
          </a:p>
        </p:txBody>
      </p:sp>
      <p:sp>
        <p:nvSpPr>
          <p:cNvPr id="5" name="Footer Placeholder 4"/>
          <p:cNvSpPr>
            <a:spLocks noGrp="1"/>
          </p:cNvSpPr>
          <p:nvPr>
            <p:ph type="ftr" sz="quarter" idx="11"/>
          </p:nvPr>
        </p:nvSpPr>
        <p:spPr/>
        <p:txBody>
          <a:bodyPr/>
          <a:lstStyle/>
          <a:p>
            <a:pPr fontAlgn="auto"/>
            <a:endParaRPr lang="en-US" strike="noStrike" noProof="1"/>
          </a:p>
        </p:txBody>
      </p:sp>
      <p:sp>
        <p:nvSpPr>
          <p:cNvPr id="6" name="Slide Number Placeholder 5"/>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r>
              <a:rPr lang="en-US" strike="noStrike" noProof="1" smtClean="0"/>
              <a:t>Click to edit Master title style</a:t>
            </a:r>
            <a:endParaRPr lang="en-US" strike="noStrike" noProof="1"/>
          </a:p>
        </p:txBody>
      </p:sp>
      <p:sp>
        <p:nvSpPr>
          <p:cNvPr id="3" name="Content Placeholder 2"/>
          <p:cNvSpPr>
            <a:spLocks noGrp="1"/>
          </p:cNvSpPr>
          <p:nvPr>
            <p:ph idx="1"/>
          </p:nvPr>
        </p:nvSpPr>
        <p:spPr/>
        <p:txBody>
          <a:bodyPr/>
          <a:lstStyle/>
          <a:p>
            <a:pPr lvl="0" fontAlgn="auto"/>
            <a:r>
              <a:rPr lang="en-US" strike="noStrike" noProof="1" smtClean="0"/>
              <a:t>Click to edit Master text styles</a:t>
            </a:r>
          </a:p>
          <a:p>
            <a:pPr lvl="1" fontAlgn="auto"/>
            <a:r>
              <a:rPr lang="en-US" strike="noStrike" noProof="1" smtClean="0"/>
              <a:t>Second level</a:t>
            </a:r>
          </a:p>
          <a:p>
            <a:pPr lvl="2" fontAlgn="auto"/>
            <a:r>
              <a:rPr lang="en-US" strike="noStrike" noProof="1" smtClean="0"/>
              <a:t>Third level</a:t>
            </a:r>
          </a:p>
          <a:p>
            <a:pPr lvl="3" fontAlgn="auto"/>
            <a:r>
              <a:rPr lang="en-US" strike="noStrike" noProof="1" smtClean="0"/>
              <a:t>Fourth level</a:t>
            </a:r>
          </a:p>
          <a:p>
            <a:pPr lvl="4" fontAlgn="auto"/>
            <a:r>
              <a:rPr lang="en-US" strike="noStrike" noProof="1" smtClean="0"/>
              <a:t>Fifth level</a:t>
            </a:r>
            <a:endParaRPr lang="en-US" strike="noStrike" noProof="1"/>
          </a:p>
        </p:txBody>
      </p:sp>
      <p:sp>
        <p:nvSpPr>
          <p:cNvPr id="4" name="Date Placeholder 3"/>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7/7/2019</a:t>
            </a:fld>
            <a:endParaRPr lang="en-US" strike="noStrike" noProof="1"/>
          </a:p>
        </p:txBody>
      </p:sp>
      <p:sp>
        <p:nvSpPr>
          <p:cNvPr id="5" name="Footer Placeholder 4"/>
          <p:cNvSpPr>
            <a:spLocks noGrp="1"/>
          </p:cNvSpPr>
          <p:nvPr>
            <p:ph type="ftr" sz="quarter" idx="11"/>
          </p:nvPr>
        </p:nvSpPr>
        <p:spPr/>
        <p:txBody>
          <a:bodyPr/>
          <a:lstStyle/>
          <a:p>
            <a:pPr fontAlgn="auto"/>
            <a:endParaRPr lang="en-US" strike="noStrike" noProof="1"/>
          </a:p>
        </p:txBody>
      </p:sp>
      <p:sp>
        <p:nvSpPr>
          <p:cNvPr id="6" name="Slide Number Placeholder 5"/>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0"/>
            <a:ext cx="7886712" cy="2852741"/>
          </a:xfrm>
        </p:spPr>
        <p:txBody>
          <a:bodyPr anchor="b"/>
          <a:lstStyle>
            <a:lvl1pPr>
              <a:defRPr sz="6000"/>
            </a:lvl1pPr>
          </a:lstStyle>
          <a:p>
            <a:pPr fontAlgn="auto"/>
            <a:r>
              <a:rPr lang="en-US" strike="noStrike" noProof="1" smtClean="0"/>
              <a:t>Click to edit Master title style</a:t>
            </a:r>
            <a:endParaRPr lang="en-US" strike="noStrike" noProof="1"/>
          </a:p>
        </p:txBody>
      </p:sp>
      <p:sp>
        <p:nvSpPr>
          <p:cNvPr id="3" name="Text Placeholder 2"/>
          <p:cNvSpPr>
            <a:spLocks noGrp="1"/>
          </p:cNvSpPr>
          <p:nvPr>
            <p:ph type="body" idx="1"/>
          </p:nvPr>
        </p:nvSpPr>
        <p:spPr>
          <a:xfrm>
            <a:off x="623888" y="4589470"/>
            <a:ext cx="7886712" cy="1500189"/>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auto"/>
            <a:r>
              <a:rPr lang="en-US" strike="noStrike" noProof="1" smtClean="0"/>
              <a:t>Click to edit Master text styles</a:t>
            </a:r>
          </a:p>
        </p:txBody>
      </p:sp>
      <p:sp>
        <p:nvSpPr>
          <p:cNvPr id="4" name="Date Placeholder 3"/>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7/7/2019</a:t>
            </a:fld>
            <a:endParaRPr lang="en-US" strike="noStrike" noProof="1"/>
          </a:p>
        </p:txBody>
      </p:sp>
      <p:sp>
        <p:nvSpPr>
          <p:cNvPr id="5" name="Footer Placeholder 4"/>
          <p:cNvSpPr>
            <a:spLocks noGrp="1"/>
          </p:cNvSpPr>
          <p:nvPr>
            <p:ph type="ftr" sz="quarter" idx="11"/>
          </p:nvPr>
        </p:nvSpPr>
        <p:spPr/>
        <p:txBody>
          <a:bodyPr/>
          <a:lstStyle/>
          <a:p>
            <a:pPr fontAlgn="auto"/>
            <a:endParaRPr lang="en-US" strike="noStrike" noProof="1"/>
          </a:p>
        </p:txBody>
      </p:sp>
      <p:sp>
        <p:nvSpPr>
          <p:cNvPr id="6" name="Slide Number Placeholder 5"/>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r>
              <a:rPr lang="en-US" strike="noStrike" noProof="1" smtClean="0"/>
              <a:t>Click to edit Master title style</a:t>
            </a:r>
            <a:endParaRPr lang="en-US" strike="noStrike" noProof="1"/>
          </a:p>
        </p:txBody>
      </p:sp>
      <p:sp>
        <p:nvSpPr>
          <p:cNvPr id="3" name="Content Placeholder 2"/>
          <p:cNvSpPr>
            <a:spLocks noGrp="1"/>
          </p:cNvSpPr>
          <p:nvPr>
            <p:ph sz="half" idx="1"/>
          </p:nvPr>
        </p:nvSpPr>
        <p:spPr>
          <a:xfrm>
            <a:off x="628651" y="1825628"/>
            <a:ext cx="3886206" cy="4351344"/>
          </a:xfrm>
        </p:spPr>
        <p:txBody>
          <a:bodyPr/>
          <a:lstStyle/>
          <a:p>
            <a:pPr lvl="0" fontAlgn="auto"/>
            <a:r>
              <a:rPr lang="en-US" strike="noStrike" noProof="1" smtClean="0"/>
              <a:t>Click to edit Master text styles</a:t>
            </a:r>
          </a:p>
          <a:p>
            <a:pPr lvl="1" fontAlgn="auto"/>
            <a:r>
              <a:rPr lang="en-US" strike="noStrike" noProof="1" smtClean="0"/>
              <a:t>Second level</a:t>
            </a:r>
          </a:p>
          <a:p>
            <a:pPr lvl="2" fontAlgn="auto"/>
            <a:r>
              <a:rPr lang="en-US" strike="noStrike" noProof="1" smtClean="0"/>
              <a:t>Third level</a:t>
            </a:r>
          </a:p>
          <a:p>
            <a:pPr lvl="3" fontAlgn="auto"/>
            <a:r>
              <a:rPr lang="en-US" strike="noStrike" noProof="1" smtClean="0"/>
              <a:t>Fourth level</a:t>
            </a:r>
          </a:p>
          <a:p>
            <a:pPr lvl="4" fontAlgn="auto"/>
            <a:r>
              <a:rPr lang="en-US" strike="noStrike" noProof="1" smtClean="0"/>
              <a:t>Fifth level</a:t>
            </a:r>
            <a:endParaRPr lang="en-US" strike="noStrike" noProof="1"/>
          </a:p>
        </p:txBody>
      </p:sp>
      <p:sp>
        <p:nvSpPr>
          <p:cNvPr id="4" name="Content Placeholder 3"/>
          <p:cNvSpPr>
            <a:spLocks noGrp="1"/>
          </p:cNvSpPr>
          <p:nvPr>
            <p:ph sz="half" idx="2"/>
          </p:nvPr>
        </p:nvSpPr>
        <p:spPr>
          <a:xfrm>
            <a:off x="4629157" y="1825628"/>
            <a:ext cx="3886206" cy="4351344"/>
          </a:xfrm>
        </p:spPr>
        <p:txBody>
          <a:bodyPr/>
          <a:lstStyle/>
          <a:p>
            <a:pPr lvl="0" fontAlgn="auto"/>
            <a:r>
              <a:rPr lang="en-US" strike="noStrike" noProof="1" smtClean="0"/>
              <a:t>Click to edit Master text styles</a:t>
            </a:r>
          </a:p>
          <a:p>
            <a:pPr lvl="1" fontAlgn="auto"/>
            <a:r>
              <a:rPr lang="en-US" strike="noStrike" noProof="1" smtClean="0"/>
              <a:t>Second level</a:t>
            </a:r>
          </a:p>
          <a:p>
            <a:pPr lvl="2" fontAlgn="auto"/>
            <a:r>
              <a:rPr lang="en-US" strike="noStrike" noProof="1" smtClean="0"/>
              <a:t>Third level</a:t>
            </a:r>
          </a:p>
          <a:p>
            <a:pPr lvl="3" fontAlgn="auto"/>
            <a:r>
              <a:rPr lang="en-US" strike="noStrike" noProof="1" smtClean="0"/>
              <a:t>Fourth level</a:t>
            </a:r>
          </a:p>
          <a:p>
            <a:pPr lvl="4" fontAlgn="auto"/>
            <a:r>
              <a:rPr lang="en-US" strike="noStrike" noProof="1" smtClean="0"/>
              <a:t>Fifth level</a:t>
            </a:r>
            <a:endParaRPr lang="en-US" strike="noStrike" noProof="1"/>
          </a:p>
        </p:txBody>
      </p:sp>
      <p:sp>
        <p:nvSpPr>
          <p:cNvPr id="5" name="Date Placeholder 4"/>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7/7/2019</a:t>
            </a:fld>
            <a:endParaRPr lang="en-US" strike="noStrike" noProof="1"/>
          </a:p>
        </p:txBody>
      </p:sp>
      <p:sp>
        <p:nvSpPr>
          <p:cNvPr id="6" name="Footer Placeholder 5"/>
          <p:cNvSpPr>
            <a:spLocks noGrp="1"/>
          </p:cNvSpPr>
          <p:nvPr>
            <p:ph type="ftr" sz="quarter" idx="11"/>
          </p:nvPr>
        </p:nvSpPr>
        <p:spPr/>
        <p:txBody>
          <a:bodyPr/>
          <a:lstStyle/>
          <a:p>
            <a:pPr fontAlgn="auto"/>
            <a:endParaRPr lang="en-US" strike="noStrike" noProof="1"/>
          </a:p>
        </p:txBody>
      </p:sp>
      <p:sp>
        <p:nvSpPr>
          <p:cNvPr id="7" name="Slide Number Placeholder 6"/>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2" y="365126"/>
            <a:ext cx="7886712" cy="1325565"/>
          </a:xfrm>
        </p:spPr>
        <p:txBody>
          <a:bodyPr/>
          <a:lstStyle/>
          <a:p>
            <a:pPr fontAlgn="auto"/>
            <a:r>
              <a:rPr lang="en-US" strike="noStrike" noProof="1" smtClean="0"/>
              <a:t>Click to edit Master title style</a:t>
            </a:r>
            <a:endParaRPr lang="en-US" strike="noStrike" noProof="1"/>
          </a:p>
        </p:txBody>
      </p:sp>
      <p:sp>
        <p:nvSpPr>
          <p:cNvPr id="3" name="Text Placeholder 2"/>
          <p:cNvSpPr>
            <a:spLocks noGrp="1"/>
          </p:cNvSpPr>
          <p:nvPr>
            <p:ph type="body" idx="1"/>
          </p:nvPr>
        </p:nvSpPr>
        <p:spPr>
          <a:xfrm>
            <a:off x="629842" y="1681165"/>
            <a:ext cx="3868346" cy="82391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en-US" strike="noStrike" noProof="1" smtClean="0"/>
              <a:t>Click to edit Master text styles</a:t>
            </a:r>
          </a:p>
        </p:txBody>
      </p:sp>
      <p:sp>
        <p:nvSpPr>
          <p:cNvPr id="4" name="Content Placeholder 3"/>
          <p:cNvSpPr>
            <a:spLocks noGrp="1"/>
          </p:cNvSpPr>
          <p:nvPr>
            <p:ph sz="half" idx="2"/>
          </p:nvPr>
        </p:nvSpPr>
        <p:spPr>
          <a:xfrm>
            <a:off x="629842" y="2505079"/>
            <a:ext cx="3868346" cy="3684593"/>
          </a:xfrm>
        </p:spPr>
        <p:txBody>
          <a:bodyPr/>
          <a:lstStyle/>
          <a:p>
            <a:pPr lvl="0" fontAlgn="auto"/>
            <a:r>
              <a:rPr lang="en-US" strike="noStrike" noProof="1" smtClean="0"/>
              <a:t>Click to edit Master text styles</a:t>
            </a:r>
          </a:p>
          <a:p>
            <a:pPr lvl="1" fontAlgn="auto"/>
            <a:r>
              <a:rPr lang="en-US" strike="noStrike" noProof="1" smtClean="0"/>
              <a:t>Second level</a:t>
            </a:r>
          </a:p>
          <a:p>
            <a:pPr lvl="2" fontAlgn="auto"/>
            <a:r>
              <a:rPr lang="en-US" strike="noStrike" noProof="1" smtClean="0"/>
              <a:t>Third level</a:t>
            </a:r>
          </a:p>
          <a:p>
            <a:pPr lvl="3" fontAlgn="auto"/>
            <a:r>
              <a:rPr lang="en-US" strike="noStrike" noProof="1" smtClean="0"/>
              <a:t>Fourth level</a:t>
            </a:r>
          </a:p>
          <a:p>
            <a:pPr lvl="4" fontAlgn="auto"/>
            <a:r>
              <a:rPr lang="en-US" strike="noStrike" noProof="1" smtClean="0"/>
              <a:t>Fifth level</a:t>
            </a:r>
            <a:endParaRPr lang="en-US" strike="noStrike" noProof="1"/>
          </a:p>
        </p:txBody>
      </p:sp>
      <p:sp>
        <p:nvSpPr>
          <p:cNvPr id="5" name="Text Placeholder 4"/>
          <p:cNvSpPr>
            <a:spLocks noGrp="1"/>
          </p:cNvSpPr>
          <p:nvPr>
            <p:ph type="body" sz="quarter" idx="3"/>
          </p:nvPr>
        </p:nvSpPr>
        <p:spPr>
          <a:xfrm>
            <a:off x="4629157" y="1681165"/>
            <a:ext cx="3887397" cy="82391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en-US" strike="noStrike" noProof="1" smtClean="0"/>
              <a:t>Click to edit Master text styles</a:t>
            </a:r>
          </a:p>
        </p:txBody>
      </p:sp>
      <p:sp>
        <p:nvSpPr>
          <p:cNvPr id="6" name="Content Placeholder 5"/>
          <p:cNvSpPr>
            <a:spLocks noGrp="1"/>
          </p:cNvSpPr>
          <p:nvPr>
            <p:ph sz="quarter" idx="4"/>
          </p:nvPr>
        </p:nvSpPr>
        <p:spPr>
          <a:xfrm>
            <a:off x="4629157" y="2505079"/>
            <a:ext cx="3887397" cy="3684593"/>
          </a:xfrm>
        </p:spPr>
        <p:txBody>
          <a:bodyPr/>
          <a:lstStyle/>
          <a:p>
            <a:pPr lvl="0" fontAlgn="auto"/>
            <a:r>
              <a:rPr lang="en-US" strike="noStrike" noProof="1" smtClean="0"/>
              <a:t>Click to edit Master text styles</a:t>
            </a:r>
          </a:p>
          <a:p>
            <a:pPr lvl="1" fontAlgn="auto"/>
            <a:r>
              <a:rPr lang="en-US" strike="noStrike" noProof="1" smtClean="0"/>
              <a:t>Second level</a:t>
            </a:r>
          </a:p>
          <a:p>
            <a:pPr lvl="2" fontAlgn="auto"/>
            <a:r>
              <a:rPr lang="en-US" strike="noStrike" noProof="1" smtClean="0"/>
              <a:t>Third level</a:t>
            </a:r>
          </a:p>
          <a:p>
            <a:pPr lvl="3" fontAlgn="auto"/>
            <a:r>
              <a:rPr lang="en-US" strike="noStrike" noProof="1" smtClean="0"/>
              <a:t>Fourth level</a:t>
            </a:r>
          </a:p>
          <a:p>
            <a:pPr lvl="4" fontAlgn="auto"/>
            <a:r>
              <a:rPr lang="en-US" strike="noStrike" noProof="1" smtClean="0"/>
              <a:t>Fifth level</a:t>
            </a:r>
            <a:endParaRPr lang="en-US" strike="noStrike" noProof="1"/>
          </a:p>
        </p:txBody>
      </p:sp>
      <p:sp>
        <p:nvSpPr>
          <p:cNvPr id="7" name="Date Placeholder 6"/>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7/7/2019</a:t>
            </a:fld>
            <a:endParaRPr lang="en-US" strike="noStrike" noProof="1"/>
          </a:p>
        </p:txBody>
      </p:sp>
      <p:sp>
        <p:nvSpPr>
          <p:cNvPr id="8" name="Footer Placeholder 7"/>
          <p:cNvSpPr>
            <a:spLocks noGrp="1"/>
          </p:cNvSpPr>
          <p:nvPr>
            <p:ph type="ftr" sz="quarter" idx="11"/>
          </p:nvPr>
        </p:nvSpPr>
        <p:spPr/>
        <p:txBody>
          <a:bodyPr/>
          <a:lstStyle/>
          <a:p>
            <a:pPr fontAlgn="auto"/>
            <a:endParaRPr lang="en-US" strike="noStrike" noProof="1"/>
          </a:p>
        </p:txBody>
      </p:sp>
      <p:sp>
        <p:nvSpPr>
          <p:cNvPr id="9" name="Slide Number Placeholder 8"/>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r>
              <a:rPr lang="en-US" strike="noStrike" noProof="1" smtClean="0"/>
              <a:t>Click to edit Master title style</a:t>
            </a:r>
            <a:endParaRPr lang="en-US" strike="noStrike" noProof="1"/>
          </a:p>
        </p:txBody>
      </p:sp>
      <p:sp>
        <p:nvSpPr>
          <p:cNvPr id="3" name="Date Placeholder 2"/>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7/7/2019</a:t>
            </a:fld>
            <a:endParaRPr lang="en-US" strike="noStrike" noProof="1"/>
          </a:p>
        </p:txBody>
      </p:sp>
      <p:sp>
        <p:nvSpPr>
          <p:cNvPr id="4" name="Footer Placeholder 3"/>
          <p:cNvSpPr>
            <a:spLocks noGrp="1"/>
          </p:cNvSpPr>
          <p:nvPr>
            <p:ph type="ftr" sz="quarter" idx="11"/>
          </p:nvPr>
        </p:nvSpPr>
        <p:spPr/>
        <p:txBody>
          <a:bodyPr/>
          <a:lstStyle/>
          <a:p>
            <a:pPr fontAlgn="auto"/>
            <a:endParaRPr lang="en-US" strike="noStrike" noProof="1"/>
          </a:p>
        </p:txBody>
      </p:sp>
      <p:sp>
        <p:nvSpPr>
          <p:cNvPr id="5" name="Slide Number Placeholder 4"/>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7/7/2019</a:t>
            </a:fld>
            <a:endParaRPr lang="en-US" strike="noStrike" noProof="1"/>
          </a:p>
        </p:txBody>
      </p:sp>
      <p:sp>
        <p:nvSpPr>
          <p:cNvPr id="3" name="Footer Placeholder 2"/>
          <p:cNvSpPr>
            <a:spLocks noGrp="1"/>
          </p:cNvSpPr>
          <p:nvPr>
            <p:ph type="ftr" sz="quarter" idx="11"/>
          </p:nvPr>
        </p:nvSpPr>
        <p:spPr/>
        <p:txBody>
          <a:bodyPr/>
          <a:lstStyle/>
          <a:p>
            <a:pPr fontAlgn="auto"/>
            <a:endParaRPr lang="en-US" strike="noStrike" noProof="1"/>
          </a:p>
        </p:txBody>
      </p:sp>
      <p:sp>
        <p:nvSpPr>
          <p:cNvPr id="4" name="Slide Number Placeholder 3"/>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2" y="457201"/>
            <a:ext cx="2949182" cy="1600202"/>
          </a:xfrm>
        </p:spPr>
        <p:txBody>
          <a:bodyPr anchor="b"/>
          <a:lstStyle>
            <a:lvl1pPr>
              <a:defRPr sz="3200"/>
            </a:lvl1pPr>
          </a:lstStyle>
          <a:p>
            <a:pPr fontAlgn="auto"/>
            <a:r>
              <a:rPr lang="en-US" strike="noStrike" noProof="1" smtClean="0"/>
              <a:t>Click to edit Master title style</a:t>
            </a:r>
            <a:endParaRPr lang="en-US" strike="noStrike" noProof="1"/>
          </a:p>
        </p:txBody>
      </p:sp>
      <p:sp>
        <p:nvSpPr>
          <p:cNvPr id="3" name="Content Placeholder 2"/>
          <p:cNvSpPr>
            <a:spLocks noGrp="1"/>
          </p:cNvSpPr>
          <p:nvPr>
            <p:ph idx="1"/>
          </p:nvPr>
        </p:nvSpPr>
        <p:spPr>
          <a:xfrm>
            <a:off x="3887397" y="987426"/>
            <a:ext cx="4629157" cy="487363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auto"/>
            <a:r>
              <a:rPr lang="en-US" strike="noStrike" noProof="1" smtClean="0"/>
              <a:t>Click to edit Master text styles</a:t>
            </a:r>
          </a:p>
          <a:p>
            <a:pPr lvl="1" fontAlgn="auto"/>
            <a:r>
              <a:rPr lang="en-US" strike="noStrike" noProof="1" smtClean="0"/>
              <a:t>Second level</a:t>
            </a:r>
          </a:p>
          <a:p>
            <a:pPr lvl="2" fontAlgn="auto"/>
            <a:r>
              <a:rPr lang="en-US" strike="noStrike" noProof="1" smtClean="0"/>
              <a:t>Third level</a:t>
            </a:r>
          </a:p>
          <a:p>
            <a:pPr lvl="3" fontAlgn="auto"/>
            <a:r>
              <a:rPr lang="en-US" strike="noStrike" noProof="1" smtClean="0"/>
              <a:t>Fourth level</a:t>
            </a:r>
          </a:p>
          <a:p>
            <a:pPr lvl="4" fontAlgn="auto"/>
            <a:r>
              <a:rPr lang="en-US" strike="noStrike" noProof="1" smtClean="0"/>
              <a:t>Fifth level</a:t>
            </a:r>
            <a:endParaRPr lang="en-US" strike="noStrike" noProof="1"/>
          </a:p>
        </p:txBody>
      </p:sp>
      <p:sp>
        <p:nvSpPr>
          <p:cNvPr id="4" name="Text Placeholder 3"/>
          <p:cNvSpPr>
            <a:spLocks noGrp="1"/>
          </p:cNvSpPr>
          <p:nvPr>
            <p:ph type="body" sz="half" idx="2"/>
          </p:nvPr>
        </p:nvSpPr>
        <p:spPr>
          <a:xfrm>
            <a:off x="629842" y="2057403"/>
            <a:ext cx="2949182" cy="381159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auto"/>
            <a:r>
              <a:rPr lang="en-US" strike="noStrike" noProof="1" smtClean="0"/>
              <a:t>Click to edit Master text styles</a:t>
            </a:r>
          </a:p>
        </p:txBody>
      </p:sp>
      <p:sp>
        <p:nvSpPr>
          <p:cNvPr id="5" name="Date Placeholder 4"/>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7/7/2019</a:t>
            </a:fld>
            <a:endParaRPr lang="en-US" strike="noStrike" noProof="1"/>
          </a:p>
        </p:txBody>
      </p:sp>
      <p:sp>
        <p:nvSpPr>
          <p:cNvPr id="6" name="Footer Placeholder 5"/>
          <p:cNvSpPr>
            <a:spLocks noGrp="1"/>
          </p:cNvSpPr>
          <p:nvPr>
            <p:ph type="ftr" sz="quarter" idx="11"/>
          </p:nvPr>
        </p:nvSpPr>
        <p:spPr/>
        <p:txBody>
          <a:bodyPr/>
          <a:lstStyle/>
          <a:p>
            <a:pPr fontAlgn="auto"/>
            <a:endParaRPr lang="en-US" strike="noStrike" noProof="1"/>
          </a:p>
        </p:txBody>
      </p:sp>
      <p:sp>
        <p:nvSpPr>
          <p:cNvPr id="7" name="Slide Number Placeholder 6"/>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2" y="457201"/>
            <a:ext cx="2949182" cy="1600202"/>
          </a:xfrm>
        </p:spPr>
        <p:txBody>
          <a:bodyPr anchor="b"/>
          <a:lstStyle>
            <a:lvl1pPr>
              <a:defRPr sz="3200"/>
            </a:lvl1pPr>
          </a:lstStyle>
          <a:p>
            <a:pPr fontAlgn="auto"/>
            <a:r>
              <a:rPr lang="en-US" strike="noStrike" noProof="1" smtClean="0"/>
              <a:t>Click to edit Master title style</a:t>
            </a:r>
            <a:endParaRPr lang="en-US" strike="noStrike" noProof="1"/>
          </a:p>
        </p:txBody>
      </p:sp>
      <p:sp>
        <p:nvSpPr>
          <p:cNvPr id="3" name="Picture Placeholder 2"/>
          <p:cNvSpPr>
            <a:spLocks noGrp="1"/>
          </p:cNvSpPr>
          <p:nvPr>
            <p:ph type="pic" idx="1"/>
          </p:nvPr>
        </p:nvSpPr>
        <p:spPr>
          <a:xfrm>
            <a:off x="3887397" y="987426"/>
            <a:ext cx="4629157" cy="487363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auto"/>
            <a:endParaRPr lang="en-US" strike="noStrike" noProof="1"/>
          </a:p>
        </p:txBody>
      </p:sp>
      <p:sp>
        <p:nvSpPr>
          <p:cNvPr id="4" name="Text Placeholder 3"/>
          <p:cNvSpPr>
            <a:spLocks noGrp="1"/>
          </p:cNvSpPr>
          <p:nvPr>
            <p:ph type="body" sz="half" idx="2"/>
          </p:nvPr>
        </p:nvSpPr>
        <p:spPr>
          <a:xfrm>
            <a:off x="629842" y="2057403"/>
            <a:ext cx="2949182" cy="381159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auto"/>
            <a:r>
              <a:rPr lang="en-US" strike="noStrike" noProof="1" smtClean="0"/>
              <a:t>Click to edit Master text styles</a:t>
            </a:r>
          </a:p>
        </p:txBody>
      </p:sp>
      <p:sp>
        <p:nvSpPr>
          <p:cNvPr id="5" name="Date Placeholder 4"/>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7/7/2019</a:t>
            </a:fld>
            <a:endParaRPr lang="en-US" strike="noStrike" noProof="1"/>
          </a:p>
        </p:txBody>
      </p:sp>
      <p:sp>
        <p:nvSpPr>
          <p:cNvPr id="6" name="Footer Placeholder 5"/>
          <p:cNvSpPr>
            <a:spLocks noGrp="1"/>
          </p:cNvSpPr>
          <p:nvPr>
            <p:ph type="ftr" sz="quarter" idx="11"/>
          </p:nvPr>
        </p:nvSpPr>
        <p:spPr/>
        <p:txBody>
          <a:bodyPr/>
          <a:lstStyle/>
          <a:p>
            <a:pPr fontAlgn="auto"/>
            <a:endParaRPr lang="en-US" strike="noStrike" noProof="1"/>
          </a:p>
        </p:txBody>
      </p:sp>
      <p:sp>
        <p:nvSpPr>
          <p:cNvPr id="7" name="Slide Number Placeholder 6"/>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r>
              <a:rPr lang="en-US" strike="noStrike" noProof="1" smtClean="0"/>
              <a:t>Click to edit Master title style</a:t>
            </a:r>
            <a:endParaRPr lang="en-US" strike="noStrike" noProof="1"/>
          </a:p>
        </p:txBody>
      </p:sp>
      <p:sp>
        <p:nvSpPr>
          <p:cNvPr id="3" name="Vertical Text Placeholder 2"/>
          <p:cNvSpPr>
            <a:spLocks noGrp="1"/>
          </p:cNvSpPr>
          <p:nvPr>
            <p:ph type="body" orient="vert" idx="1"/>
          </p:nvPr>
        </p:nvSpPr>
        <p:spPr/>
        <p:txBody>
          <a:bodyPr vert="eaVert"/>
          <a:lstStyle/>
          <a:p>
            <a:pPr lvl="0" fontAlgn="auto"/>
            <a:r>
              <a:rPr lang="en-US" strike="noStrike" noProof="1" smtClean="0"/>
              <a:t>Click to edit Master text styles</a:t>
            </a:r>
          </a:p>
          <a:p>
            <a:pPr lvl="1" fontAlgn="auto"/>
            <a:r>
              <a:rPr lang="en-US" strike="noStrike" noProof="1" smtClean="0"/>
              <a:t>Second level</a:t>
            </a:r>
          </a:p>
          <a:p>
            <a:pPr lvl="2" fontAlgn="auto"/>
            <a:r>
              <a:rPr lang="en-US" strike="noStrike" noProof="1" smtClean="0"/>
              <a:t>Third level</a:t>
            </a:r>
          </a:p>
          <a:p>
            <a:pPr lvl="3" fontAlgn="auto"/>
            <a:r>
              <a:rPr lang="en-US" strike="noStrike" noProof="1" smtClean="0"/>
              <a:t>Fourth level</a:t>
            </a:r>
          </a:p>
          <a:p>
            <a:pPr lvl="4" fontAlgn="auto"/>
            <a:r>
              <a:rPr lang="en-US" strike="noStrike" noProof="1" smtClean="0"/>
              <a:t>Fifth level</a:t>
            </a:r>
            <a:endParaRPr lang="en-US" strike="noStrike" noProof="1"/>
          </a:p>
        </p:txBody>
      </p:sp>
      <p:sp>
        <p:nvSpPr>
          <p:cNvPr id="4" name="Date Placeholder 3"/>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7/7/2019</a:t>
            </a:fld>
            <a:endParaRPr lang="en-US" strike="noStrike" noProof="1"/>
          </a:p>
        </p:txBody>
      </p:sp>
      <p:sp>
        <p:nvSpPr>
          <p:cNvPr id="5" name="Footer Placeholder 4"/>
          <p:cNvSpPr>
            <a:spLocks noGrp="1"/>
          </p:cNvSpPr>
          <p:nvPr>
            <p:ph type="ftr" sz="quarter" idx="11"/>
          </p:nvPr>
        </p:nvSpPr>
        <p:spPr/>
        <p:txBody>
          <a:bodyPr/>
          <a:lstStyle/>
          <a:p>
            <a:pPr fontAlgn="auto"/>
            <a:endParaRPr lang="en-US" strike="noStrike" noProof="1"/>
          </a:p>
        </p:txBody>
      </p:sp>
      <p:sp>
        <p:nvSpPr>
          <p:cNvPr id="6" name="Slide Number Placeholder 5"/>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85" y="365126"/>
            <a:ext cx="1971678" cy="5811846"/>
          </a:xfrm>
        </p:spPr>
        <p:txBody>
          <a:bodyPr vert="eaVert"/>
          <a:lstStyle/>
          <a:p>
            <a:pPr fontAlgn="auto"/>
            <a:r>
              <a:rPr lang="en-US" strike="noStrike" noProof="1" smtClean="0"/>
              <a:t>Click to edit Master title style</a:t>
            </a:r>
            <a:endParaRPr lang="en-US" strike="noStrike" noProof="1"/>
          </a:p>
        </p:txBody>
      </p:sp>
      <p:sp>
        <p:nvSpPr>
          <p:cNvPr id="3" name="Vertical Text Placeholder 2"/>
          <p:cNvSpPr>
            <a:spLocks noGrp="1"/>
          </p:cNvSpPr>
          <p:nvPr>
            <p:ph type="body" orient="vert" idx="1"/>
          </p:nvPr>
        </p:nvSpPr>
        <p:spPr>
          <a:xfrm>
            <a:off x="628651" y="365126"/>
            <a:ext cx="5800734" cy="5811846"/>
          </a:xfrm>
        </p:spPr>
        <p:txBody>
          <a:bodyPr vert="eaVert"/>
          <a:lstStyle/>
          <a:p>
            <a:pPr lvl="0" fontAlgn="auto"/>
            <a:r>
              <a:rPr lang="en-US" strike="noStrike" noProof="1" smtClean="0"/>
              <a:t>Click to edit Master text styles</a:t>
            </a:r>
          </a:p>
          <a:p>
            <a:pPr lvl="1" fontAlgn="auto"/>
            <a:r>
              <a:rPr lang="en-US" strike="noStrike" noProof="1" smtClean="0"/>
              <a:t>Second level</a:t>
            </a:r>
          </a:p>
          <a:p>
            <a:pPr lvl="2" fontAlgn="auto"/>
            <a:r>
              <a:rPr lang="en-US" strike="noStrike" noProof="1" smtClean="0"/>
              <a:t>Third level</a:t>
            </a:r>
          </a:p>
          <a:p>
            <a:pPr lvl="3" fontAlgn="auto"/>
            <a:r>
              <a:rPr lang="en-US" strike="noStrike" noProof="1" smtClean="0"/>
              <a:t>Fourth level</a:t>
            </a:r>
          </a:p>
          <a:p>
            <a:pPr lvl="4" fontAlgn="auto"/>
            <a:r>
              <a:rPr lang="en-US" strike="noStrike" noProof="1" smtClean="0"/>
              <a:t>Fifth level</a:t>
            </a:r>
            <a:endParaRPr lang="en-US" strike="noStrike" noProof="1"/>
          </a:p>
        </p:txBody>
      </p:sp>
      <p:sp>
        <p:nvSpPr>
          <p:cNvPr id="4" name="Date Placeholder 3"/>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7/7/2019</a:t>
            </a:fld>
            <a:endParaRPr lang="en-US" strike="noStrike" noProof="1"/>
          </a:p>
        </p:txBody>
      </p:sp>
      <p:sp>
        <p:nvSpPr>
          <p:cNvPr id="5" name="Footer Placeholder 4"/>
          <p:cNvSpPr>
            <a:spLocks noGrp="1"/>
          </p:cNvSpPr>
          <p:nvPr>
            <p:ph type="ftr" sz="quarter" idx="11"/>
          </p:nvPr>
        </p:nvSpPr>
        <p:spPr/>
        <p:txBody>
          <a:bodyPr/>
          <a:lstStyle/>
          <a:p>
            <a:pPr fontAlgn="auto"/>
            <a:endParaRPr lang="en-US" strike="noStrike" noProof="1"/>
          </a:p>
        </p:txBody>
      </p:sp>
      <p:sp>
        <p:nvSpPr>
          <p:cNvPr id="6" name="Slide Number Placeholder 5"/>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a:xfrm>
            <a:off x="628650" y="365125"/>
            <a:ext cx="7886700" cy="1325563"/>
          </a:xfrm>
          <a:prstGeom prst="rect">
            <a:avLst/>
          </a:prstGeom>
          <a:noFill/>
          <a:ln w="9525">
            <a:noFill/>
          </a:ln>
        </p:spPr>
        <p:txBody>
          <a:bodyPr anchor="ctr"/>
          <a:lstStyle/>
          <a:p>
            <a:pPr lvl="0"/>
            <a:r>
              <a:rPr lang="en-US" altLang="en-US"/>
              <a:t>Click to edit Master title style</a:t>
            </a:r>
          </a:p>
        </p:txBody>
      </p:sp>
      <p:sp>
        <p:nvSpPr>
          <p:cNvPr id="1027" name="Text Placeholder 2"/>
          <p:cNvSpPr>
            <a:spLocks noGrp="1"/>
          </p:cNvSpPr>
          <p:nvPr>
            <p:ph type="body"/>
          </p:nvPr>
        </p:nvSpPr>
        <p:spPr>
          <a:xfrm>
            <a:off x="628650" y="1825625"/>
            <a:ext cx="7886700" cy="4351338"/>
          </a:xfrm>
          <a:prstGeom prst="rect">
            <a:avLst/>
          </a:prstGeom>
          <a:noFill/>
          <a:ln w="9525">
            <a:noFill/>
          </a:ln>
        </p:spPr>
        <p:txBody>
          <a:bodyPr anchor="t"/>
          <a:lstStyle/>
          <a:p>
            <a:pPr lvl="0" indent="-228600"/>
            <a:r>
              <a:rPr lang="en-US" altLang="en-US"/>
              <a:t>Click to edit Master text styles</a:t>
            </a:r>
          </a:p>
          <a:p>
            <a:pPr lvl="1" indent="-228600"/>
            <a:r>
              <a:rPr lang="en-US" altLang="en-US"/>
              <a:t>Second level</a:t>
            </a:r>
          </a:p>
          <a:p>
            <a:pPr lvl="2" indent="-228600"/>
            <a:r>
              <a:rPr lang="en-US" altLang="en-US"/>
              <a:t>Third level</a:t>
            </a:r>
          </a:p>
          <a:p>
            <a:pPr lvl="3" indent="-228600"/>
            <a:r>
              <a:rPr lang="en-US" altLang="en-US"/>
              <a:t>Fourth level</a:t>
            </a:r>
          </a:p>
          <a:p>
            <a:pPr lvl="4" indent="-228600"/>
            <a:r>
              <a:rPr lang="en-US" alt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fld id="{FDE934FF-F4E1-47C5-9CA5-30A81DDE2BE4}" type="datetimeFigureOut">
              <a:rPr lang="en-US" altLang="en-US" strike="noStrike" noProof="1" smtClean="0">
                <a:latin typeface="+mn-lt"/>
                <a:ea typeface="+mn-ea"/>
                <a:cs typeface="+mn-cs"/>
              </a:rPr>
              <a:pPr fontAlgn="auto"/>
              <a:t>7/7/2019</a:t>
            </a:fld>
            <a:endParaRPr lang="en-US" strike="noStrike" noProof="1"/>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endParaRPr lang="en-US" strike="noStrike" noProof="1"/>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Title 1"/>
          <p:cNvSpPr>
            <a:spLocks noGrp="1"/>
          </p:cNvSpPr>
          <p:nvPr>
            <p:ph type="ctrTitle" idx="4294967295"/>
          </p:nvPr>
        </p:nvSpPr>
        <p:spPr>
          <a:xfrm>
            <a:off x="0" y="2640648"/>
            <a:ext cx="9144000" cy="993775"/>
          </a:xfrm>
        </p:spPr>
        <p:txBody>
          <a:bodyPr lIns="91440" tIns="45720" rIns="91440" bIns="45720" anchor="ctr"/>
          <a:lstStyle>
            <a:lvl1pPr lvl="0">
              <a:buClrTx/>
              <a:buSzTx/>
              <a:buFontTx/>
              <a:defRPr/>
            </a:lvl1pPr>
          </a:lstStyle>
          <a:p>
            <a:pPr lvl="0" algn="ctr"/>
            <a:r>
              <a:rPr lang="en-US" altLang="en-US" sz="4900" b="1" dirty="0" smtClean="0">
                <a:latin typeface="Arial" panose="020B0604020202020204" pitchFamily="34" charset="0"/>
                <a:sym typeface="SimSun" panose="02010600030101010101" pitchFamily="2" charset="-122"/>
              </a:rPr>
              <a:t>Attitude Toward Sin</a:t>
            </a:r>
            <a:endParaRPr lang="en-US" altLang="en-US" sz="4900" b="1" i="1" dirty="0">
              <a:latin typeface="Arial" panose="020B0604020202020204" pitchFamily="34" charset="0"/>
              <a:sym typeface="SimSun" panose="02010600030101010101" pitchFamily="2" charset="-122"/>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p:nvPr>
        </p:nvSpPr>
        <p:spPr>
          <a:xfrm>
            <a:off x="1588" y="684213"/>
            <a:ext cx="9144000" cy="993775"/>
          </a:xfrm>
        </p:spPr>
        <p:txBody>
          <a:bodyPr lIns="91440" tIns="45720" rIns="91440" bIns="45720" anchor="ctr"/>
          <a:lstStyle>
            <a:lvl1pPr lvl="0">
              <a:buClrTx/>
              <a:buSzTx/>
              <a:buFontTx/>
              <a:defRPr/>
            </a:lvl1pPr>
          </a:lstStyle>
          <a:p>
            <a:pPr lvl="0" algn="ctr"/>
            <a:r>
              <a:rPr lang="en-US" altLang="en-US" sz="5500" b="1" dirty="0" smtClean="0">
                <a:latin typeface="Arial" panose="020B0604020202020204" pitchFamily="34" charset="0"/>
                <a:sym typeface="SimSun" panose="02010600030101010101" pitchFamily="2" charset="-122"/>
              </a:rPr>
              <a:t>Identify Sin</a:t>
            </a:r>
            <a:endParaRPr lang="en-US" altLang="en-US" sz="5500" b="1" i="1" dirty="0">
              <a:latin typeface="Arial" panose="020B0604020202020204" pitchFamily="34" charset="0"/>
              <a:sym typeface="SimSun" panose="02010600030101010101" pitchFamily="2" charset="-122"/>
            </a:endParaRPr>
          </a:p>
        </p:txBody>
      </p:sp>
      <p:sp>
        <p:nvSpPr>
          <p:cNvPr id="4" name="Text Box 3"/>
          <p:cNvSpPr txBox="1"/>
          <p:nvPr/>
        </p:nvSpPr>
        <p:spPr>
          <a:xfrm>
            <a:off x="503238" y="2383554"/>
            <a:ext cx="8135937" cy="1938992"/>
          </a:xfrm>
          <a:prstGeom prst="rect">
            <a:avLst/>
          </a:prstGeom>
          <a:noFill/>
          <a:ln w="34925" cap="flat" cmpd="sng">
            <a:solidFill>
              <a:srgbClr val="002060"/>
            </a:solidFill>
            <a:prstDash val="solid"/>
            <a:miter/>
            <a:headEnd type="none" w="med" len="med"/>
            <a:tailEnd type="none" w="med" len="med"/>
          </a:ln>
        </p:spPr>
        <p:txBody>
          <a:bodyPr anchor="t">
            <a:spAutoFit/>
          </a:bodyPr>
          <a:lstStyle/>
          <a:p>
            <a:pPr algn="ctr">
              <a:spcBef>
                <a:spcPts val="1000"/>
              </a:spcBef>
            </a:pPr>
            <a:r>
              <a:rPr lang="en-US" altLang="en-US" sz="3000" b="1" dirty="0" smtClean="0">
                <a:solidFill>
                  <a:srgbClr val="002060"/>
                </a:solidFill>
                <a:latin typeface="Arial" panose="020B0604020202020204" pitchFamily="34" charset="0"/>
                <a:sym typeface="SimSun" panose="02010600030101010101" pitchFamily="2" charset="-122"/>
              </a:rPr>
              <a:t>“</a:t>
            </a:r>
            <a:r>
              <a:rPr lang="en-US" altLang="en-US" sz="3000" b="1" i="1" dirty="0" smtClean="0">
                <a:solidFill>
                  <a:srgbClr val="002060"/>
                </a:solidFill>
                <a:latin typeface="Arial" panose="020B0604020202020204" pitchFamily="34" charset="0"/>
                <a:sym typeface="SimSun" panose="02010600030101010101" pitchFamily="2" charset="-122"/>
              </a:rPr>
              <a:t>Woe to those who call evil good, and good evil; who put darkness for light, and light for darkness; who put bitter for sweet, and sweet for bitter!</a:t>
            </a:r>
            <a:r>
              <a:rPr lang="en-US" altLang="en-US" sz="3000" b="1" dirty="0" smtClean="0">
                <a:solidFill>
                  <a:srgbClr val="002060"/>
                </a:solidFill>
                <a:latin typeface="Arial" panose="020B0604020202020204" pitchFamily="34" charset="0"/>
                <a:sym typeface="SimSun" panose="02010600030101010101" pitchFamily="2" charset="-122"/>
              </a:rPr>
              <a:t>” ―Isaiah 5:20</a:t>
            </a:r>
            <a:endParaRPr lang="en-US" altLang="en-US" sz="3000" b="1" dirty="0">
              <a:solidFill>
                <a:srgbClr val="002060"/>
              </a:solidFill>
              <a:latin typeface="Arial" panose="020B0604020202020204" pitchFamily="34" charset="0"/>
              <a:sym typeface="SimSun" panose="02010600030101010101" pitchFamily="2" charset="-122"/>
            </a:endParaRPr>
          </a:p>
        </p:txBody>
      </p:sp>
      <p:sp>
        <p:nvSpPr>
          <p:cNvPr id="3" name="Subtitle 2"/>
          <p:cNvSpPr txBox="1">
            <a:spLocks noGrp="1"/>
          </p:cNvSpPr>
          <p:nvPr/>
        </p:nvSpPr>
        <p:spPr>
          <a:xfrm>
            <a:off x="-1587" y="5263198"/>
            <a:ext cx="9145587" cy="583565"/>
          </a:xfrm>
          <a:prstGeom prst="rect">
            <a:avLst/>
          </a:prstGeom>
          <a:noFill/>
          <a:ln w="9525">
            <a:noFill/>
          </a:ln>
        </p:spPr>
        <p:txBody>
          <a:bodyPr anchor="ctr">
            <a:spAutoFit/>
          </a:bodyPr>
          <a:lstStyle/>
          <a:p>
            <a:pPr algn="ctr">
              <a:spcBef>
                <a:spcPts val="1000"/>
              </a:spcBef>
            </a:pPr>
            <a:r>
              <a:rPr lang="en-US" altLang="en-US" sz="3200" b="1" dirty="0" smtClean="0">
                <a:solidFill>
                  <a:srgbClr val="595959"/>
                </a:solidFill>
                <a:latin typeface="Arial" panose="020B0604020202020204" pitchFamily="34" charset="0"/>
                <a:sym typeface="Arial" panose="020B0604020202020204" pitchFamily="34" charset="0"/>
              </a:rPr>
              <a:t>James 4:17</a:t>
            </a:r>
            <a:endParaRPr lang="en-US" altLang="en-US" sz="3200" b="1" dirty="0">
              <a:solidFill>
                <a:srgbClr val="595959"/>
              </a:solidFill>
              <a:latin typeface="Arial" panose="020B0604020202020204" pitchFamily="34" charset="0"/>
              <a:sym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idx="4294967295"/>
          </p:nvPr>
        </p:nvSpPr>
        <p:spPr>
          <a:xfrm>
            <a:off x="1588" y="684213"/>
            <a:ext cx="9144000" cy="993775"/>
          </a:xfrm>
        </p:spPr>
        <p:txBody>
          <a:bodyPr lIns="91440" tIns="45720" rIns="91440" bIns="45720" anchor="ctr"/>
          <a:lstStyle>
            <a:lvl1pPr lvl="0">
              <a:buClrTx/>
              <a:buSzTx/>
              <a:buFontTx/>
              <a:defRPr/>
            </a:lvl1pPr>
          </a:lstStyle>
          <a:p>
            <a:pPr lvl="0" algn="ctr"/>
            <a:r>
              <a:rPr lang="en-US" altLang="en-US" sz="5500" b="1" dirty="0" smtClean="0">
                <a:latin typeface="Arial" panose="020B0604020202020204" pitchFamily="34" charset="0"/>
                <a:sym typeface="SimSun" panose="02010600030101010101" pitchFamily="2" charset="-122"/>
              </a:rPr>
              <a:t>Abhor Sin</a:t>
            </a:r>
            <a:endParaRPr lang="en-US" altLang="en-US" sz="5500" b="1" i="1" dirty="0">
              <a:latin typeface="Arial" panose="020B0604020202020204" pitchFamily="34" charset="0"/>
              <a:sym typeface="SimSun" panose="02010600030101010101" pitchFamily="2" charset="-122"/>
            </a:endParaRPr>
          </a:p>
        </p:txBody>
      </p:sp>
      <p:sp>
        <p:nvSpPr>
          <p:cNvPr id="4" name="Text Box 3"/>
          <p:cNvSpPr txBox="1"/>
          <p:nvPr/>
        </p:nvSpPr>
        <p:spPr>
          <a:xfrm>
            <a:off x="503238" y="2628255"/>
            <a:ext cx="8135937" cy="1477328"/>
          </a:xfrm>
          <a:prstGeom prst="rect">
            <a:avLst/>
          </a:prstGeom>
          <a:noFill/>
          <a:ln w="34925" cap="flat" cmpd="sng">
            <a:solidFill>
              <a:srgbClr val="002060"/>
            </a:solidFill>
            <a:prstDash val="solid"/>
            <a:miter/>
            <a:headEnd type="none" w="med" len="med"/>
            <a:tailEnd type="none" w="med" len="med"/>
          </a:ln>
        </p:spPr>
        <p:txBody>
          <a:bodyPr anchor="t">
            <a:spAutoFit/>
          </a:bodyPr>
          <a:lstStyle/>
          <a:p>
            <a:pPr algn="ctr">
              <a:spcBef>
                <a:spcPts val="1000"/>
              </a:spcBef>
            </a:pPr>
            <a:r>
              <a:rPr lang="en-US" altLang="en-US" sz="3000" b="1" dirty="0" smtClean="0">
                <a:solidFill>
                  <a:srgbClr val="002060"/>
                </a:solidFill>
                <a:latin typeface="Arial" panose="020B0604020202020204" pitchFamily="34" charset="0"/>
                <a:sym typeface="SimSun" panose="02010600030101010101" pitchFamily="2" charset="-122"/>
              </a:rPr>
              <a:t>“</a:t>
            </a:r>
            <a:r>
              <a:rPr lang="en-US" altLang="en-US" sz="3000" b="1" i="1" dirty="0" smtClean="0">
                <a:solidFill>
                  <a:srgbClr val="002060"/>
                </a:solidFill>
                <a:latin typeface="Arial" panose="020B0604020202020204" pitchFamily="34" charset="0"/>
                <a:sym typeface="SimSun" panose="02010600030101010101" pitchFamily="2" charset="-122"/>
              </a:rPr>
              <a:t>Let love be without hypocrisy. Abhor that which is evil. Cling to that which is good.</a:t>
            </a:r>
            <a:r>
              <a:rPr lang="en-US" altLang="en-US" sz="3000" b="1" dirty="0" smtClean="0">
                <a:solidFill>
                  <a:srgbClr val="002060"/>
                </a:solidFill>
                <a:latin typeface="Arial" panose="020B0604020202020204" pitchFamily="34" charset="0"/>
                <a:sym typeface="SimSun" panose="02010600030101010101" pitchFamily="2" charset="-122"/>
              </a:rPr>
              <a:t>” ―Romans 12:9</a:t>
            </a:r>
            <a:endParaRPr lang="en-US" altLang="en-US" sz="3000" b="1" dirty="0">
              <a:solidFill>
                <a:srgbClr val="002060"/>
              </a:solidFill>
              <a:latin typeface="Arial" panose="020B0604020202020204" pitchFamily="34" charset="0"/>
              <a:sym typeface="SimSun"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idx="4294967295"/>
          </p:nvPr>
        </p:nvSpPr>
        <p:spPr>
          <a:xfrm>
            <a:off x="1588" y="684213"/>
            <a:ext cx="9144000" cy="993775"/>
          </a:xfrm>
        </p:spPr>
        <p:txBody>
          <a:bodyPr lIns="91440" tIns="45720" rIns="91440" bIns="45720" anchor="ctr"/>
          <a:lstStyle>
            <a:lvl1pPr lvl="0">
              <a:buClrTx/>
              <a:buSzTx/>
              <a:buFontTx/>
              <a:defRPr/>
            </a:lvl1pPr>
          </a:lstStyle>
          <a:p>
            <a:pPr lvl="0" algn="ctr"/>
            <a:r>
              <a:rPr lang="en-US" altLang="en-US" sz="5500" b="1" dirty="0" smtClean="0">
                <a:latin typeface="Arial" panose="020B0604020202020204" pitchFamily="34" charset="0"/>
                <a:sym typeface="SimSun" panose="02010600030101010101" pitchFamily="2" charset="-122"/>
              </a:rPr>
              <a:t>Acknowledge Sin</a:t>
            </a:r>
            <a:endParaRPr lang="en-US" altLang="en-US" sz="5500" b="1" i="1" dirty="0">
              <a:latin typeface="Arial" panose="020B0604020202020204" pitchFamily="34" charset="0"/>
              <a:sym typeface="SimSun" panose="02010600030101010101" pitchFamily="2" charset="-122"/>
            </a:endParaRPr>
          </a:p>
        </p:txBody>
      </p:sp>
      <p:sp>
        <p:nvSpPr>
          <p:cNvPr id="4" name="Text Box 3"/>
          <p:cNvSpPr txBox="1"/>
          <p:nvPr/>
        </p:nvSpPr>
        <p:spPr>
          <a:xfrm>
            <a:off x="503238" y="3413874"/>
            <a:ext cx="8135937" cy="2400657"/>
          </a:xfrm>
          <a:prstGeom prst="rect">
            <a:avLst/>
          </a:prstGeom>
          <a:noFill/>
          <a:ln w="34925" cap="flat" cmpd="sng">
            <a:solidFill>
              <a:srgbClr val="002060"/>
            </a:solidFill>
            <a:prstDash val="solid"/>
            <a:miter/>
            <a:headEnd type="none" w="med" len="med"/>
            <a:tailEnd type="none" w="med" len="med"/>
          </a:ln>
        </p:spPr>
        <p:txBody>
          <a:bodyPr anchor="t">
            <a:spAutoFit/>
          </a:bodyPr>
          <a:lstStyle/>
          <a:p>
            <a:pPr algn="ctr">
              <a:spcBef>
                <a:spcPts val="1000"/>
              </a:spcBef>
            </a:pPr>
            <a:r>
              <a:rPr lang="en-US" altLang="en-US" sz="3000" b="1" dirty="0" smtClean="0">
                <a:solidFill>
                  <a:srgbClr val="002060"/>
                </a:solidFill>
                <a:latin typeface="Arial" panose="020B0604020202020204" pitchFamily="34" charset="0"/>
                <a:sym typeface="SimSun" panose="02010600030101010101" pitchFamily="2" charset="-122"/>
              </a:rPr>
              <a:t>“</a:t>
            </a:r>
            <a:r>
              <a:rPr lang="en-US" altLang="en-US" sz="3000" b="1" i="1" dirty="0" smtClean="0">
                <a:solidFill>
                  <a:srgbClr val="002060"/>
                </a:solidFill>
                <a:latin typeface="Arial" panose="020B0604020202020204" pitchFamily="34" charset="0"/>
                <a:sym typeface="SimSun" panose="02010600030101010101" pitchFamily="2" charset="-122"/>
              </a:rPr>
              <a:t>And when the mourning was past, David sent and fetched [Bathsheba] to his house, and she became his wife, and bare him a son. </a:t>
            </a:r>
            <a:r>
              <a:rPr lang="en-US" altLang="en-US" sz="3000" b="1" i="1" u="sng" dirty="0" smtClean="0">
                <a:solidFill>
                  <a:srgbClr val="002060"/>
                </a:solidFill>
                <a:latin typeface="Arial" panose="020B0604020202020204" pitchFamily="34" charset="0"/>
                <a:sym typeface="SimSun" panose="02010600030101010101" pitchFamily="2" charset="-122"/>
              </a:rPr>
              <a:t>But the thing that David had done displeased the LORD</a:t>
            </a:r>
            <a:r>
              <a:rPr lang="en-US" altLang="en-US" sz="3000" b="1" i="1" dirty="0" smtClean="0">
                <a:solidFill>
                  <a:srgbClr val="002060"/>
                </a:solidFill>
                <a:latin typeface="Arial" panose="020B0604020202020204" pitchFamily="34" charset="0"/>
                <a:sym typeface="SimSun" panose="02010600030101010101" pitchFamily="2" charset="-122"/>
              </a:rPr>
              <a:t>.</a:t>
            </a:r>
            <a:r>
              <a:rPr lang="en-US" altLang="en-US" sz="3000" b="1" dirty="0" smtClean="0">
                <a:solidFill>
                  <a:srgbClr val="002060"/>
                </a:solidFill>
                <a:latin typeface="Arial" panose="020B0604020202020204" pitchFamily="34" charset="0"/>
                <a:sym typeface="SimSun" panose="02010600030101010101" pitchFamily="2" charset="-122"/>
              </a:rPr>
              <a:t>” ―2 Samuel 11:27</a:t>
            </a:r>
            <a:endParaRPr lang="en-US" altLang="en-US" sz="3000" b="1" dirty="0">
              <a:solidFill>
                <a:srgbClr val="002060"/>
              </a:solidFill>
              <a:latin typeface="Arial" panose="020B0604020202020204" pitchFamily="34" charset="0"/>
              <a:sym typeface="SimSun" panose="02010600030101010101" pitchFamily="2" charset="-122"/>
            </a:endParaRPr>
          </a:p>
        </p:txBody>
      </p:sp>
      <p:sp>
        <p:nvSpPr>
          <p:cNvPr id="3" name="Subtitle 2"/>
          <p:cNvSpPr txBox="1">
            <a:spLocks noGrp="1"/>
          </p:cNvSpPr>
          <p:nvPr/>
        </p:nvSpPr>
        <p:spPr>
          <a:xfrm>
            <a:off x="-1587" y="2262391"/>
            <a:ext cx="9145587" cy="583565"/>
          </a:xfrm>
          <a:prstGeom prst="rect">
            <a:avLst/>
          </a:prstGeom>
          <a:noFill/>
          <a:ln w="9525">
            <a:noFill/>
          </a:ln>
        </p:spPr>
        <p:txBody>
          <a:bodyPr anchor="ctr">
            <a:spAutoFit/>
          </a:bodyPr>
          <a:lstStyle/>
          <a:p>
            <a:pPr algn="ctr">
              <a:spcBef>
                <a:spcPts val="1000"/>
              </a:spcBef>
            </a:pPr>
            <a:r>
              <a:rPr lang="en-US" altLang="en-US" sz="3200" b="1" dirty="0" smtClean="0">
                <a:solidFill>
                  <a:srgbClr val="595959"/>
                </a:solidFill>
                <a:latin typeface="Arial" panose="020B0604020202020204" pitchFamily="34" charset="0"/>
                <a:sym typeface="Arial" panose="020B0604020202020204" pitchFamily="34" charset="0"/>
              </a:rPr>
              <a:t>Matthew 7:5; Exodus 32:21-24</a:t>
            </a:r>
            <a:endParaRPr lang="en-US" altLang="en-US" sz="3200" b="1" dirty="0">
              <a:solidFill>
                <a:srgbClr val="595959"/>
              </a:solidFill>
              <a:latin typeface="Arial" panose="020B0604020202020204" pitchFamily="34" charset="0"/>
              <a:sym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idx="4294967295"/>
          </p:nvPr>
        </p:nvSpPr>
        <p:spPr>
          <a:xfrm>
            <a:off x="1588" y="684213"/>
            <a:ext cx="9144000" cy="993775"/>
          </a:xfrm>
        </p:spPr>
        <p:txBody>
          <a:bodyPr lIns="91440" tIns="45720" rIns="91440" bIns="45720" anchor="ctr"/>
          <a:lstStyle>
            <a:lvl1pPr lvl="0">
              <a:buClrTx/>
              <a:buSzTx/>
              <a:buFontTx/>
              <a:defRPr/>
            </a:lvl1pPr>
          </a:lstStyle>
          <a:p>
            <a:pPr lvl="0" algn="ctr"/>
            <a:r>
              <a:rPr lang="en-US" altLang="en-US" sz="5500" b="1" dirty="0" smtClean="0">
                <a:latin typeface="Arial" panose="020B0604020202020204" pitchFamily="34" charset="0"/>
                <a:sym typeface="SimSun" panose="02010600030101010101" pitchFamily="2" charset="-122"/>
              </a:rPr>
              <a:t>Have Godly Sorrow</a:t>
            </a:r>
            <a:endParaRPr lang="en-US" altLang="en-US" sz="5500" b="1" i="1" dirty="0">
              <a:latin typeface="Arial" panose="020B0604020202020204" pitchFamily="34" charset="0"/>
              <a:sym typeface="SimSun" panose="02010600030101010101" pitchFamily="2" charset="-122"/>
            </a:endParaRPr>
          </a:p>
        </p:txBody>
      </p:sp>
      <p:sp>
        <p:nvSpPr>
          <p:cNvPr id="4" name="Text Box 3"/>
          <p:cNvSpPr txBox="1"/>
          <p:nvPr/>
        </p:nvSpPr>
        <p:spPr>
          <a:xfrm>
            <a:off x="503238" y="3027504"/>
            <a:ext cx="8135937" cy="1938992"/>
          </a:xfrm>
          <a:prstGeom prst="rect">
            <a:avLst/>
          </a:prstGeom>
          <a:noFill/>
          <a:ln w="34925" cap="flat" cmpd="sng">
            <a:solidFill>
              <a:srgbClr val="002060"/>
            </a:solidFill>
            <a:prstDash val="solid"/>
            <a:miter/>
            <a:headEnd type="none" w="med" len="med"/>
            <a:tailEnd type="none" w="med" len="med"/>
          </a:ln>
        </p:spPr>
        <p:txBody>
          <a:bodyPr anchor="t">
            <a:spAutoFit/>
          </a:bodyPr>
          <a:lstStyle/>
          <a:p>
            <a:pPr algn="ctr">
              <a:spcBef>
                <a:spcPts val="1000"/>
              </a:spcBef>
            </a:pPr>
            <a:r>
              <a:rPr lang="en-US" altLang="en-US" sz="3000" b="1" dirty="0" smtClean="0">
                <a:solidFill>
                  <a:srgbClr val="002060"/>
                </a:solidFill>
                <a:latin typeface="Arial" panose="020B0604020202020204" pitchFamily="34" charset="0"/>
                <a:sym typeface="SimSun" panose="02010600030101010101" pitchFamily="2" charset="-122"/>
              </a:rPr>
              <a:t>“</a:t>
            </a:r>
            <a:r>
              <a:rPr lang="en-US" altLang="en-US" sz="3000" b="1" i="1" dirty="0" smtClean="0">
                <a:solidFill>
                  <a:srgbClr val="002060"/>
                </a:solidFill>
                <a:latin typeface="Arial" panose="020B0604020202020204" pitchFamily="34" charset="0"/>
                <a:sym typeface="SimSun" panose="02010600030101010101" pitchFamily="2" charset="-122"/>
              </a:rPr>
              <a:t>For godly sorrow produces repentance to salvation, which brings no regret. But the sorrow of the world produces death.</a:t>
            </a:r>
            <a:r>
              <a:rPr lang="en-US" altLang="en-US" sz="3000" b="1" dirty="0" smtClean="0">
                <a:solidFill>
                  <a:srgbClr val="002060"/>
                </a:solidFill>
                <a:latin typeface="Arial" panose="020B0604020202020204" pitchFamily="34" charset="0"/>
                <a:sym typeface="SimSun" panose="02010600030101010101" pitchFamily="2" charset="-122"/>
              </a:rPr>
              <a:t>”</a:t>
            </a:r>
            <a:br>
              <a:rPr lang="en-US" altLang="en-US" sz="3000" b="1" dirty="0" smtClean="0">
                <a:solidFill>
                  <a:srgbClr val="002060"/>
                </a:solidFill>
                <a:latin typeface="Arial" panose="020B0604020202020204" pitchFamily="34" charset="0"/>
                <a:sym typeface="SimSun" panose="02010600030101010101" pitchFamily="2" charset="-122"/>
              </a:rPr>
            </a:br>
            <a:r>
              <a:rPr lang="en-US" altLang="en-US" sz="3000" b="1" dirty="0" smtClean="0">
                <a:solidFill>
                  <a:srgbClr val="002060"/>
                </a:solidFill>
                <a:latin typeface="Arial" panose="020B0604020202020204" pitchFamily="34" charset="0"/>
                <a:sym typeface="SimSun" panose="02010600030101010101" pitchFamily="2" charset="-122"/>
              </a:rPr>
              <a:t>―2 Corinthians 7:10</a:t>
            </a:r>
            <a:endParaRPr lang="en-US" altLang="en-US" sz="3000" b="1" dirty="0">
              <a:solidFill>
                <a:srgbClr val="002060"/>
              </a:solidFill>
              <a:latin typeface="Arial" panose="020B0604020202020204" pitchFamily="34" charset="0"/>
              <a:sym typeface="SimSun" panose="02010600030101010101" pitchFamily="2" charset="-122"/>
            </a:endParaRPr>
          </a:p>
        </p:txBody>
      </p:sp>
      <p:sp>
        <p:nvSpPr>
          <p:cNvPr id="3" name="Subtitle 2"/>
          <p:cNvSpPr txBox="1">
            <a:spLocks noGrp="1"/>
          </p:cNvSpPr>
          <p:nvPr/>
        </p:nvSpPr>
        <p:spPr>
          <a:xfrm>
            <a:off x="-1587" y="1966174"/>
            <a:ext cx="9145587" cy="583565"/>
          </a:xfrm>
          <a:prstGeom prst="rect">
            <a:avLst/>
          </a:prstGeom>
          <a:noFill/>
          <a:ln w="9525">
            <a:noFill/>
          </a:ln>
        </p:spPr>
        <p:txBody>
          <a:bodyPr anchor="ctr">
            <a:spAutoFit/>
          </a:bodyPr>
          <a:lstStyle/>
          <a:p>
            <a:pPr algn="ctr">
              <a:spcBef>
                <a:spcPts val="1000"/>
              </a:spcBef>
            </a:pPr>
            <a:r>
              <a:rPr lang="en-US" altLang="en-US" sz="3200" b="1" dirty="0" smtClean="0">
                <a:solidFill>
                  <a:srgbClr val="595959"/>
                </a:solidFill>
                <a:latin typeface="Arial" panose="020B0604020202020204" pitchFamily="34" charset="0"/>
                <a:sym typeface="Arial" panose="020B0604020202020204" pitchFamily="34" charset="0"/>
              </a:rPr>
              <a:t>2 Corinthians 7:9</a:t>
            </a:r>
            <a:endParaRPr lang="en-US" altLang="en-US" sz="3200" b="1" dirty="0">
              <a:solidFill>
                <a:srgbClr val="595959"/>
              </a:solidFill>
              <a:latin typeface="Arial" panose="020B0604020202020204" pitchFamily="34" charset="0"/>
              <a:sym typeface="Arial" panose="020B0604020202020204" pitchFamily="34" charset="0"/>
            </a:endParaRPr>
          </a:p>
        </p:txBody>
      </p:sp>
      <p:sp>
        <p:nvSpPr>
          <p:cNvPr id="5" name="Subtitle 2"/>
          <p:cNvSpPr txBox="1">
            <a:spLocks noGrp="1"/>
          </p:cNvSpPr>
          <p:nvPr/>
        </p:nvSpPr>
        <p:spPr>
          <a:xfrm>
            <a:off x="-1587" y="5379109"/>
            <a:ext cx="9145587" cy="583565"/>
          </a:xfrm>
          <a:prstGeom prst="rect">
            <a:avLst/>
          </a:prstGeom>
          <a:noFill/>
          <a:ln w="9525">
            <a:noFill/>
          </a:ln>
        </p:spPr>
        <p:txBody>
          <a:bodyPr anchor="ctr">
            <a:spAutoFit/>
          </a:bodyPr>
          <a:lstStyle/>
          <a:p>
            <a:pPr algn="ctr">
              <a:spcBef>
                <a:spcPts val="1000"/>
              </a:spcBef>
            </a:pPr>
            <a:r>
              <a:rPr lang="en-US" altLang="en-US" sz="3200" b="1" dirty="0" smtClean="0">
                <a:solidFill>
                  <a:srgbClr val="595959"/>
                </a:solidFill>
                <a:latin typeface="Arial" panose="020B0604020202020204" pitchFamily="34" charset="0"/>
                <a:sym typeface="Arial" panose="020B0604020202020204" pitchFamily="34" charset="0"/>
              </a:rPr>
              <a:t>2 Corinthians 7:11</a:t>
            </a:r>
            <a:endParaRPr lang="en-US" altLang="en-US" sz="3200" b="1" dirty="0">
              <a:solidFill>
                <a:srgbClr val="595959"/>
              </a:solidFill>
              <a:latin typeface="Arial" panose="020B0604020202020204" pitchFamily="34" charset="0"/>
              <a:sym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3" grpId="0" build="p"/>
      <p:bldP spid="5"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idx="4294967295"/>
          </p:nvPr>
        </p:nvSpPr>
        <p:spPr>
          <a:xfrm>
            <a:off x="1588" y="684213"/>
            <a:ext cx="9144000" cy="993775"/>
          </a:xfrm>
        </p:spPr>
        <p:txBody>
          <a:bodyPr lIns="91440" tIns="45720" rIns="91440" bIns="45720" anchor="ctr"/>
          <a:lstStyle>
            <a:lvl1pPr lvl="0">
              <a:buClrTx/>
              <a:buSzTx/>
              <a:buFontTx/>
              <a:defRPr/>
            </a:lvl1pPr>
          </a:lstStyle>
          <a:p>
            <a:pPr lvl="0" algn="ctr"/>
            <a:r>
              <a:rPr lang="en-US" altLang="en-US" sz="5500" b="1" dirty="0" smtClean="0">
                <a:latin typeface="Arial" panose="020B0604020202020204" pitchFamily="34" charset="0"/>
                <a:sym typeface="SimSun" panose="02010600030101010101" pitchFamily="2" charset="-122"/>
              </a:rPr>
              <a:t>Repent of Sin</a:t>
            </a:r>
            <a:endParaRPr lang="en-US" altLang="en-US" sz="5500" b="1" i="1" dirty="0">
              <a:latin typeface="Arial" panose="020B0604020202020204" pitchFamily="34" charset="0"/>
              <a:sym typeface="SimSun" panose="02010600030101010101" pitchFamily="2" charset="-122"/>
            </a:endParaRPr>
          </a:p>
        </p:txBody>
      </p:sp>
      <p:sp>
        <p:nvSpPr>
          <p:cNvPr id="4" name="Text Box 3"/>
          <p:cNvSpPr txBox="1"/>
          <p:nvPr/>
        </p:nvSpPr>
        <p:spPr>
          <a:xfrm>
            <a:off x="503238" y="3491148"/>
            <a:ext cx="8135937" cy="1938992"/>
          </a:xfrm>
          <a:prstGeom prst="rect">
            <a:avLst/>
          </a:prstGeom>
          <a:noFill/>
          <a:ln w="34925" cap="flat" cmpd="sng">
            <a:solidFill>
              <a:srgbClr val="002060"/>
            </a:solidFill>
            <a:prstDash val="solid"/>
            <a:miter/>
            <a:headEnd type="none" w="med" len="med"/>
            <a:tailEnd type="none" w="med" len="med"/>
          </a:ln>
        </p:spPr>
        <p:txBody>
          <a:bodyPr anchor="t">
            <a:spAutoFit/>
          </a:bodyPr>
          <a:lstStyle/>
          <a:p>
            <a:pPr algn="ctr">
              <a:spcBef>
                <a:spcPts val="1000"/>
              </a:spcBef>
            </a:pPr>
            <a:r>
              <a:rPr lang="en-US" altLang="en-US" sz="3000" b="1" dirty="0" smtClean="0">
                <a:solidFill>
                  <a:srgbClr val="002060"/>
                </a:solidFill>
                <a:latin typeface="Arial" panose="020B0604020202020204" pitchFamily="34" charset="0"/>
                <a:sym typeface="SimSun" panose="02010600030101010101" pitchFamily="2" charset="-122"/>
              </a:rPr>
              <a:t>“</a:t>
            </a:r>
            <a:r>
              <a:rPr lang="en-US" altLang="en-US" sz="3000" b="1" i="1" u="sng" dirty="0" smtClean="0">
                <a:solidFill>
                  <a:srgbClr val="002060"/>
                </a:solidFill>
                <a:latin typeface="Arial" panose="020B0604020202020204" pitchFamily="34" charset="0"/>
                <a:sym typeface="SimSun" panose="02010600030101010101" pitchFamily="2" charset="-122"/>
              </a:rPr>
              <a:t>Repent</a:t>
            </a:r>
            <a:r>
              <a:rPr lang="en-US" altLang="en-US" sz="3000" b="1" i="1" dirty="0" smtClean="0">
                <a:solidFill>
                  <a:srgbClr val="002060"/>
                </a:solidFill>
                <a:latin typeface="Arial" panose="020B0604020202020204" pitchFamily="34" charset="0"/>
                <a:sym typeface="SimSun" panose="02010600030101010101" pitchFamily="2" charset="-122"/>
              </a:rPr>
              <a:t> therefore of this thy wickedness, and pray God, if perhaps the thought of thine heart may be forgiven thee.</a:t>
            </a:r>
            <a:r>
              <a:rPr lang="en-US" altLang="en-US" sz="3000" b="1" dirty="0" smtClean="0">
                <a:solidFill>
                  <a:srgbClr val="002060"/>
                </a:solidFill>
                <a:latin typeface="Arial" panose="020B0604020202020204" pitchFamily="34" charset="0"/>
                <a:sym typeface="SimSun" panose="02010600030101010101" pitchFamily="2" charset="-122"/>
              </a:rPr>
              <a:t>”</a:t>
            </a:r>
            <a:br>
              <a:rPr lang="en-US" altLang="en-US" sz="3000" b="1" dirty="0" smtClean="0">
                <a:solidFill>
                  <a:srgbClr val="002060"/>
                </a:solidFill>
                <a:latin typeface="Arial" panose="020B0604020202020204" pitchFamily="34" charset="0"/>
                <a:sym typeface="SimSun" panose="02010600030101010101" pitchFamily="2" charset="-122"/>
              </a:rPr>
            </a:br>
            <a:r>
              <a:rPr lang="en-US" altLang="en-US" sz="3000" b="1" dirty="0" smtClean="0">
                <a:solidFill>
                  <a:srgbClr val="002060"/>
                </a:solidFill>
                <a:latin typeface="Arial" panose="020B0604020202020204" pitchFamily="34" charset="0"/>
                <a:sym typeface="SimSun" panose="02010600030101010101" pitchFamily="2" charset="-122"/>
              </a:rPr>
              <a:t>―Acts 8:22</a:t>
            </a:r>
            <a:endParaRPr lang="en-US" altLang="en-US" sz="3000" b="1" dirty="0">
              <a:solidFill>
                <a:srgbClr val="002060"/>
              </a:solidFill>
              <a:latin typeface="Arial" panose="020B0604020202020204" pitchFamily="34" charset="0"/>
              <a:sym typeface="SimSun" panose="02010600030101010101" pitchFamily="2" charset="-122"/>
            </a:endParaRPr>
          </a:p>
        </p:txBody>
      </p:sp>
      <p:sp>
        <p:nvSpPr>
          <p:cNvPr id="3" name="Subtitle 2"/>
          <p:cNvSpPr txBox="1">
            <a:spLocks noGrp="1"/>
          </p:cNvSpPr>
          <p:nvPr/>
        </p:nvSpPr>
        <p:spPr>
          <a:xfrm>
            <a:off x="-1587" y="2301028"/>
            <a:ext cx="9145587" cy="583565"/>
          </a:xfrm>
          <a:prstGeom prst="rect">
            <a:avLst/>
          </a:prstGeom>
          <a:noFill/>
          <a:ln w="9525">
            <a:noFill/>
          </a:ln>
        </p:spPr>
        <p:txBody>
          <a:bodyPr anchor="ctr">
            <a:spAutoFit/>
          </a:bodyPr>
          <a:lstStyle/>
          <a:p>
            <a:pPr algn="ctr">
              <a:spcBef>
                <a:spcPts val="1000"/>
              </a:spcBef>
            </a:pPr>
            <a:r>
              <a:rPr lang="en-US" altLang="en-US" sz="3200" b="1" dirty="0" smtClean="0">
                <a:solidFill>
                  <a:srgbClr val="595959"/>
                </a:solidFill>
                <a:latin typeface="Arial" panose="020B0604020202020204" pitchFamily="34" charset="0"/>
                <a:sym typeface="Arial" panose="020B0604020202020204" pitchFamily="34" charset="0"/>
              </a:rPr>
              <a:t>Acts 2:38; Romans 6:4</a:t>
            </a:r>
            <a:endParaRPr lang="en-US" altLang="en-US" sz="3200" b="1" dirty="0">
              <a:solidFill>
                <a:srgbClr val="595959"/>
              </a:solidFill>
              <a:latin typeface="Arial" panose="020B0604020202020204" pitchFamily="34" charset="0"/>
              <a:sym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idx="4294967295"/>
          </p:nvPr>
        </p:nvSpPr>
        <p:spPr>
          <a:xfrm>
            <a:off x="1588" y="684213"/>
            <a:ext cx="9144000" cy="993775"/>
          </a:xfrm>
        </p:spPr>
        <p:txBody>
          <a:bodyPr lIns="91440" tIns="45720" rIns="91440" bIns="45720" anchor="ctr"/>
          <a:lstStyle>
            <a:lvl1pPr lvl="0">
              <a:buClrTx/>
              <a:buSzTx/>
              <a:buFontTx/>
              <a:defRPr/>
            </a:lvl1pPr>
          </a:lstStyle>
          <a:p>
            <a:pPr lvl="0" algn="ctr"/>
            <a:r>
              <a:rPr lang="en-US" altLang="en-US" sz="5500" b="1" dirty="0" smtClean="0">
                <a:latin typeface="Arial" panose="020B0604020202020204" pitchFamily="34" charset="0"/>
                <a:sym typeface="SimSun" panose="02010600030101010101" pitchFamily="2" charset="-122"/>
              </a:rPr>
              <a:t>Accept Forgiveness</a:t>
            </a:r>
            <a:endParaRPr lang="en-US" altLang="en-US" sz="5500" b="1" i="1" dirty="0">
              <a:latin typeface="Arial" panose="020B0604020202020204" pitchFamily="34" charset="0"/>
              <a:sym typeface="SimSun" panose="02010600030101010101" pitchFamily="2" charset="-122"/>
            </a:endParaRPr>
          </a:p>
        </p:txBody>
      </p:sp>
      <p:sp>
        <p:nvSpPr>
          <p:cNvPr id="4" name="Text Box 3"/>
          <p:cNvSpPr txBox="1"/>
          <p:nvPr/>
        </p:nvSpPr>
        <p:spPr>
          <a:xfrm>
            <a:off x="503238" y="3452511"/>
            <a:ext cx="8135937" cy="2400657"/>
          </a:xfrm>
          <a:prstGeom prst="rect">
            <a:avLst/>
          </a:prstGeom>
          <a:noFill/>
          <a:ln w="34925" cap="flat" cmpd="sng">
            <a:solidFill>
              <a:srgbClr val="002060"/>
            </a:solidFill>
            <a:prstDash val="solid"/>
            <a:miter/>
            <a:headEnd type="none" w="med" len="med"/>
            <a:tailEnd type="none" w="med" len="med"/>
          </a:ln>
        </p:spPr>
        <p:txBody>
          <a:bodyPr anchor="t">
            <a:spAutoFit/>
          </a:bodyPr>
          <a:lstStyle/>
          <a:p>
            <a:pPr algn="ctr">
              <a:spcBef>
                <a:spcPts val="1000"/>
              </a:spcBef>
            </a:pPr>
            <a:r>
              <a:rPr lang="en-US" altLang="en-US" sz="3000" b="1" dirty="0" smtClean="0">
                <a:solidFill>
                  <a:srgbClr val="002060"/>
                </a:solidFill>
                <a:latin typeface="Arial" panose="020B0604020202020204" pitchFamily="34" charset="0"/>
                <a:sym typeface="SimSun" panose="02010600030101010101" pitchFamily="2" charset="-122"/>
              </a:rPr>
              <a:t>“</a:t>
            </a:r>
            <a:r>
              <a:rPr lang="en-US" altLang="en-US" sz="3000" b="1" i="1" dirty="0" smtClean="0">
                <a:solidFill>
                  <a:srgbClr val="002060"/>
                </a:solidFill>
                <a:latin typeface="Arial" panose="020B0604020202020204" pitchFamily="34" charset="0"/>
                <a:sym typeface="SimSun" panose="02010600030101010101" pitchFamily="2" charset="-122"/>
              </a:rPr>
              <a:t>For I am the least of the apostles, that am not meet to be called an apostle, because I persecuted the church of God. But by the grace of God I am what I am…</a:t>
            </a:r>
            <a:r>
              <a:rPr lang="en-US" altLang="en-US" sz="3000" b="1" dirty="0" smtClean="0">
                <a:solidFill>
                  <a:srgbClr val="002060"/>
                </a:solidFill>
                <a:latin typeface="Arial" panose="020B0604020202020204" pitchFamily="34" charset="0"/>
                <a:sym typeface="SimSun" panose="02010600030101010101" pitchFamily="2" charset="-122"/>
              </a:rPr>
              <a:t>”</a:t>
            </a:r>
            <a:br>
              <a:rPr lang="en-US" altLang="en-US" sz="3000" b="1" dirty="0" smtClean="0">
                <a:solidFill>
                  <a:srgbClr val="002060"/>
                </a:solidFill>
                <a:latin typeface="Arial" panose="020B0604020202020204" pitchFamily="34" charset="0"/>
                <a:sym typeface="SimSun" panose="02010600030101010101" pitchFamily="2" charset="-122"/>
              </a:rPr>
            </a:br>
            <a:r>
              <a:rPr lang="en-US" altLang="en-US" sz="3000" b="1" dirty="0" smtClean="0">
                <a:solidFill>
                  <a:srgbClr val="002060"/>
                </a:solidFill>
                <a:latin typeface="Arial" panose="020B0604020202020204" pitchFamily="34" charset="0"/>
                <a:sym typeface="SimSun" panose="02010600030101010101" pitchFamily="2" charset="-122"/>
              </a:rPr>
              <a:t>―1 Corinthians 15:9-10</a:t>
            </a:r>
            <a:endParaRPr lang="en-US" altLang="en-US" sz="3000" b="1" dirty="0">
              <a:solidFill>
                <a:srgbClr val="002060"/>
              </a:solidFill>
              <a:latin typeface="Arial" panose="020B0604020202020204" pitchFamily="34" charset="0"/>
              <a:sym typeface="SimSun" panose="02010600030101010101" pitchFamily="2" charset="-122"/>
            </a:endParaRPr>
          </a:p>
        </p:txBody>
      </p:sp>
      <p:sp>
        <p:nvSpPr>
          <p:cNvPr id="3" name="Subtitle 2"/>
          <p:cNvSpPr txBox="1">
            <a:spLocks noGrp="1"/>
          </p:cNvSpPr>
          <p:nvPr/>
        </p:nvSpPr>
        <p:spPr>
          <a:xfrm>
            <a:off x="-1587" y="2301028"/>
            <a:ext cx="9145587" cy="583565"/>
          </a:xfrm>
          <a:prstGeom prst="rect">
            <a:avLst/>
          </a:prstGeom>
          <a:noFill/>
          <a:ln w="9525">
            <a:noFill/>
          </a:ln>
        </p:spPr>
        <p:txBody>
          <a:bodyPr anchor="ctr">
            <a:spAutoFit/>
          </a:bodyPr>
          <a:lstStyle/>
          <a:p>
            <a:pPr algn="ctr">
              <a:spcBef>
                <a:spcPts val="1000"/>
              </a:spcBef>
            </a:pPr>
            <a:r>
              <a:rPr lang="en-US" altLang="en-US" sz="3200" b="1" dirty="0" smtClean="0">
                <a:solidFill>
                  <a:srgbClr val="595959"/>
                </a:solidFill>
                <a:latin typeface="Arial" panose="020B0604020202020204" pitchFamily="34" charset="0"/>
                <a:sym typeface="Arial" panose="020B0604020202020204" pitchFamily="34" charset="0"/>
              </a:rPr>
              <a:t>Philippians 3:13-14</a:t>
            </a:r>
            <a:endParaRPr lang="en-US" altLang="en-US" sz="3200" b="1" dirty="0">
              <a:solidFill>
                <a:srgbClr val="595959"/>
              </a:solidFill>
              <a:latin typeface="Arial" panose="020B0604020202020204" pitchFamily="34" charset="0"/>
              <a:sym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idx="4294967295"/>
          </p:nvPr>
        </p:nvSpPr>
        <p:spPr>
          <a:xfrm>
            <a:off x="1588" y="684213"/>
            <a:ext cx="9144000" cy="993775"/>
          </a:xfrm>
        </p:spPr>
        <p:txBody>
          <a:bodyPr lIns="91440" tIns="45720" rIns="91440" bIns="45720" anchor="ctr"/>
          <a:lstStyle>
            <a:lvl1pPr lvl="0">
              <a:buClrTx/>
              <a:buSzTx/>
              <a:buFontTx/>
              <a:defRPr/>
            </a:lvl1pPr>
          </a:lstStyle>
          <a:p>
            <a:pPr lvl="0" algn="ctr"/>
            <a:r>
              <a:rPr lang="en-US" altLang="en-US" sz="5500" b="1" dirty="0" smtClean="0">
                <a:latin typeface="Arial" panose="020B0604020202020204" pitchFamily="34" charset="0"/>
                <a:sym typeface="SimSun" panose="02010600030101010101" pitchFamily="2" charset="-122"/>
              </a:rPr>
              <a:t>Guard Against Sin</a:t>
            </a:r>
            <a:endParaRPr lang="en-US" altLang="en-US" sz="5500" b="1" i="1" dirty="0">
              <a:latin typeface="Arial" panose="020B0604020202020204" pitchFamily="34" charset="0"/>
              <a:sym typeface="SimSun" panose="02010600030101010101" pitchFamily="2" charset="-122"/>
            </a:endParaRPr>
          </a:p>
        </p:txBody>
      </p:sp>
      <p:sp>
        <p:nvSpPr>
          <p:cNvPr id="4" name="Text Box 3"/>
          <p:cNvSpPr txBox="1"/>
          <p:nvPr/>
        </p:nvSpPr>
        <p:spPr>
          <a:xfrm>
            <a:off x="503238" y="2486586"/>
            <a:ext cx="8135937" cy="1477328"/>
          </a:xfrm>
          <a:prstGeom prst="rect">
            <a:avLst/>
          </a:prstGeom>
          <a:noFill/>
          <a:ln w="34925" cap="flat" cmpd="sng">
            <a:solidFill>
              <a:srgbClr val="002060"/>
            </a:solidFill>
            <a:prstDash val="solid"/>
            <a:miter/>
            <a:headEnd type="none" w="med" len="med"/>
            <a:tailEnd type="none" w="med" len="med"/>
          </a:ln>
        </p:spPr>
        <p:txBody>
          <a:bodyPr anchor="t">
            <a:spAutoFit/>
          </a:bodyPr>
          <a:lstStyle/>
          <a:p>
            <a:pPr algn="ctr">
              <a:spcBef>
                <a:spcPts val="1000"/>
              </a:spcBef>
            </a:pPr>
            <a:r>
              <a:rPr lang="en-US" altLang="en-US" sz="3000" b="1" dirty="0" smtClean="0">
                <a:solidFill>
                  <a:srgbClr val="002060"/>
                </a:solidFill>
                <a:latin typeface="Arial" panose="020B0604020202020204" pitchFamily="34" charset="0"/>
                <a:sym typeface="SimSun" panose="02010600030101010101" pitchFamily="2" charset="-122"/>
              </a:rPr>
              <a:t>“</a:t>
            </a:r>
            <a:r>
              <a:rPr lang="en-US" altLang="en-US" sz="3000" b="1" i="1" dirty="0" smtClean="0">
                <a:solidFill>
                  <a:srgbClr val="002060"/>
                </a:solidFill>
                <a:latin typeface="Arial" panose="020B0604020202020204" pitchFamily="34" charset="0"/>
                <a:sym typeface="SimSun" panose="02010600030101010101" pitchFamily="2" charset="-122"/>
              </a:rPr>
              <a:t>Wherefore let him that thinketh he standeth take heed lest he fall.</a:t>
            </a:r>
            <a:r>
              <a:rPr lang="en-US" altLang="en-US" sz="3000" b="1" dirty="0" smtClean="0">
                <a:solidFill>
                  <a:srgbClr val="002060"/>
                </a:solidFill>
                <a:latin typeface="Arial" panose="020B0604020202020204" pitchFamily="34" charset="0"/>
                <a:sym typeface="SimSun" panose="02010600030101010101" pitchFamily="2" charset="-122"/>
              </a:rPr>
              <a:t>”</a:t>
            </a:r>
            <a:br>
              <a:rPr lang="en-US" altLang="en-US" sz="3000" b="1" dirty="0" smtClean="0">
                <a:solidFill>
                  <a:srgbClr val="002060"/>
                </a:solidFill>
                <a:latin typeface="Arial" panose="020B0604020202020204" pitchFamily="34" charset="0"/>
                <a:sym typeface="SimSun" panose="02010600030101010101" pitchFamily="2" charset="-122"/>
              </a:rPr>
            </a:br>
            <a:r>
              <a:rPr lang="en-US" altLang="en-US" sz="3000" b="1" dirty="0" smtClean="0">
                <a:solidFill>
                  <a:srgbClr val="002060"/>
                </a:solidFill>
                <a:latin typeface="Arial" panose="020B0604020202020204" pitchFamily="34" charset="0"/>
                <a:sym typeface="SimSun" panose="02010600030101010101" pitchFamily="2" charset="-122"/>
              </a:rPr>
              <a:t>―1 Corinthians 10:12</a:t>
            </a:r>
            <a:endParaRPr lang="en-US" altLang="en-US" sz="3000" b="1" dirty="0">
              <a:solidFill>
                <a:srgbClr val="002060"/>
              </a:solidFill>
              <a:latin typeface="Arial" panose="020B0604020202020204" pitchFamily="34" charset="0"/>
              <a:sym typeface="SimSun" panose="02010600030101010101" pitchFamily="2" charset="-122"/>
            </a:endParaRPr>
          </a:p>
        </p:txBody>
      </p:sp>
      <p:sp>
        <p:nvSpPr>
          <p:cNvPr id="3" name="Subtitle 2"/>
          <p:cNvSpPr txBox="1">
            <a:spLocks noGrp="1"/>
          </p:cNvSpPr>
          <p:nvPr/>
        </p:nvSpPr>
        <p:spPr>
          <a:xfrm>
            <a:off x="-1587" y="4914860"/>
            <a:ext cx="9145587" cy="584775"/>
          </a:xfrm>
          <a:prstGeom prst="rect">
            <a:avLst/>
          </a:prstGeom>
          <a:noFill/>
          <a:ln w="9525">
            <a:noFill/>
          </a:ln>
        </p:spPr>
        <p:txBody>
          <a:bodyPr anchor="ctr">
            <a:spAutoFit/>
          </a:bodyPr>
          <a:lstStyle/>
          <a:p>
            <a:pPr algn="ctr">
              <a:spcBef>
                <a:spcPts val="1000"/>
              </a:spcBef>
            </a:pPr>
            <a:r>
              <a:rPr lang="en-US" altLang="en-US" sz="3200" b="1" dirty="0" smtClean="0">
                <a:solidFill>
                  <a:srgbClr val="595959"/>
                </a:solidFill>
                <a:latin typeface="Arial" panose="020B0604020202020204" pitchFamily="34" charset="0"/>
                <a:sym typeface="Arial" panose="020B0604020202020204" pitchFamily="34" charset="0"/>
              </a:rPr>
              <a:t>Hebrews 11:25</a:t>
            </a:r>
            <a:endParaRPr lang="en-US" altLang="en-US" sz="3200" b="1" dirty="0">
              <a:solidFill>
                <a:srgbClr val="595959"/>
              </a:solidFill>
              <a:latin typeface="Arial" panose="020B0604020202020204" pitchFamily="34" charset="0"/>
              <a:sym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idx="4294967295"/>
          </p:nvPr>
        </p:nvSpPr>
        <p:spPr>
          <a:xfrm>
            <a:off x="1588" y="684213"/>
            <a:ext cx="9144000" cy="993775"/>
          </a:xfrm>
        </p:spPr>
        <p:txBody>
          <a:bodyPr lIns="91440" tIns="45720" rIns="91440" bIns="45720" anchor="ctr"/>
          <a:lstStyle>
            <a:lvl1pPr lvl="0">
              <a:buClrTx/>
              <a:buSzTx/>
              <a:buFontTx/>
              <a:defRPr/>
            </a:lvl1pPr>
          </a:lstStyle>
          <a:p>
            <a:pPr lvl="0" algn="ctr"/>
            <a:r>
              <a:rPr lang="en-US" altLang="en-US" sz="5500" b="1" dirty="0" smtClean="0">
                <a:latin typeface="Arial" panose="020B0604020202020204" pitchFamily="34" charset="0"/>
                <a:sym typeface="SimSun" panose="02010600030101010101" pitchFamily="2" charset="-122"/>
              </a:rPr>
              <a:t>Trust the Way of Escape</a:t>
            </a:r>
            <a:endParaRPr lang="en-US" altLang="en-US" sz="5500" b="1" i="1" dirty="0">
              <a:latin typeface="Arial" panose="020B0604020202020204" pitchFamily="34" charset="0"/>
              <a:sym typeface="SimSun" panose="02010600030101010101" pitchFamily="2" charset="-122"/>
            </a:endParaRPr>
          </a:p>
        </p:txBody>
      </p:sp>
      <p:sp>
        <p:nvSpPr>
          <p:cNvPr id="4" name="Text Box 3"/>
          <p:cNvSpPr txBox="1"/>
          <p:nvPr/>
        </p:nvSpPr>
        <p:spPr>
          <a:xfrm>
            <a:off x="503238" y="2435070"/>
            <a:ext cx="8135937" cy="2862322"/>
          </a:xfrm>
          <a:prstGeom prst="rect">
            <a:avLst/>
          </a:prstGeom>
          <a:noFill/>
          <a:ln w="34925" cap="flat" cmpd="sng">
            <a:solidFill>
              <a:srgbClr val="002060"/>
            </a:solidFill>
            <a:prstDash val="solid"/>
            <a:miter/>
            <a:headEnd type="none" w="med" len="med"/>
            <a:tailEnd type="none" w="med" len="med"/>
          </a:ln>
        </p:spPr>
        <p:txBody>
          <a:bodyPr anchor="t">
            <a:spAutoFit/>
          </a:bodyPr>
          <a:lstStyle/>
          <a:p>
            <a:pPr algn="ctr">
              <a:spcBef>
                <a:spcPts val="1000"/>
              </a:spcBef>
            </a:pPr>
            <a:r>
              <a:rPr lang="en-US" altLang="en-US" sz="3000" b="1" dirty="0" smtClean="0">
                <a:solidFill>
                  <a:srgbClr val="002060"/>
                </a:solidFill>
                <a:latin typeface="Arial" panose="020B0604020202020204" pitchFamily="34" charset="0"/>
                <a:sym typeface="SimSun" panose="02010600030101010101" pitchFamily="2" charset="-122"/>
              </a:rPr>
              <a:t>“</a:t>
            </a:r>
            <a:r>
              <a:rPr lang="en-US" altLang="en-US" sz="3000" b="1" i="1" dirty="0" smtClean="0">
                <a:solidFill>
                  <a:srgbClr val="002060"/>
                </a:solidFill>
                <a:latin typeface="Arial" panose="020B0604020202020204" pitchFamily="34" charset="0"/>
                <a:sym typeface="SimSun" panose="02010600030101010101" pitchFamily="2" charset="-122"/>
              </a:rPr>
              <a:t>No temptation has taken you except what is common to man. God is faithful, who will not allow you to be tempted above what you are able, but will with the temptation also make the way of escape, that you may be able to endure it.</a:t>
            </a:r>
            <a:r>
              <a:rPr lang="en-US" altLang="en-US" sz="3000" b="1" dirty="0" smtClean="0">
                <a:solidFill>
                  <a:srgbClr val="002060"/>
                </a:solidFill>
                <a:latin typeface="Arial" panose="020B0604020202020204" pitchFamily="34" charset="0"/>
                <a:sym typeface="SimSun" panose="02010600030101010101" pitchFamily="2" charset="-122"/>
              </a:rPr>
              <a:t>” ―1 Corinthians 10:13</a:t>
            </a:r>
            <a:endParaRPr lang="en-US" altLang="en-US" sz="3000" b="1" dirty="0">
              <a:solidFill>
                <a:srgbClr val="002060"/>
              </a:solidFill>
              <a:latin typeface="Arial" panose="020B0604020202020204" pitchFamily="34" charset="0"/>
              <a:sym typeface="SimSun"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Title 1"/>
          <p:cNvSpPr>
            <a:spLocks noGrp="1"/>
          </p:cNvSpPr>
          <p:nvPr>
            <p:ph type="ctrTitle" idx="4294967295"/>
          </p:nvPr>
        </p:nvSpPr>
        <p:spPr>
          <a:xfrm>
            <a:off x="0" y="2640648"/>
            <a:ext cx="9144000" cy="993775"/>
          </a:xfrm>
        </p:spPr>
        <p:txBody>
          <a:bodyPr lIns="91440" tIns="45720" rIns="91440" bIns="45720" anchor="ctr"/>
          <a:lstStyle>
            <a:lvl1pPr lvl="0">
              <a:buClrTx/>
              <a:buSzTx/>
              <a:buFontTx/>
              <a:defRPr/>
            </a:lvl1pPr>
          </a:lstStyle>
          <a:p>
            <a:pPr lvl="0" algn="ctr"/>
            <a:r>
              <a:rPr lang="en-US" altLang="en-US" sz="4900" b="1" dirty="0" smtClean="0">
                <a:latin typeface="Arial" panose="020B0604020202020204" pitchFamily="34" charset="0"/>
                <a:sym typeface="SimSun" panose="02010600030101010101" pitchFamily="2" charset="-122"/>
              </a:rPr>
              <a:t>Attitude Toward Sin</a:t>
            </a:r>
            <a:endParaRPr lang="en-US" altLang="en-US" sz="4900" b="1" i="1" dirty="0">
              <a:latin typeface="Arial" panose="020B0604020202020204" pitchFamily="34" charset="0"/>
              <a:sym typeface="SimSun" panose="02010600030101010101" pitchFamily="2" charset="-122"/>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210</TotalTime>
  <Words>314</Words>
  <Application>Microsoft Office PowerPoint</Application>
  <PresentationFormat>Letter Paper (8.5x11 in)</PresentationFormat>
  <Paragraphs>25</Paragraphs>
  <Slides>10</Slides>
  <Notes>10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Attitude Toward Sin</vt:lpstr>
      <vt:lpstr>Identify Sin</vt:lpstr>
      <vt:lpstr>Abhor Sin</vt:lpstr>
      <vt:lpstr>Acknowledge Sin</vt:lpstr>
      <vt:lpstr>Have Godly Sorrow</vt:lpstr>
      <vt:lpstr>Repent of Sin</vt:lpstr>
      <vt:lpstr>Accept Forgiveness</vt:lpstr>
      <vt:lpstr>Guard Against Sin</vt:lpstr>
      <vt:lpstr>Trust the Way of Escape</vt:lpstr>
      <vt:lpstr>Attitude Toward Sin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Ascended Christ</dc:title>
  <dc:creator>Michael Hickox</dc:creator>
  <cp:lastModifiedBy>David Hickox</cp:lastModifiedBy>
  <cp:revision>399</cp:revision>
  <dcterms:created xsi:type="dcterms:W3CDTF">2016-06-11T23:13:00Z</dcterms:created>
  <dcterms:modified xsi:type="dcterms:W3CDTF">2019-07-07T06:40:48Z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1033-11.2.0.8641</vt:lpwstr>
  </property>
</Properties>
</file>